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contendeth with a foolish man, whether he rage or laugh, there is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the upright: but the just seek his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mind: but a wise man keepeth it in till afterwa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 to lies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deceitful man meet together: the LORD lighteneth both their ey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bringeth his mother to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multiplied, transgression increaseth: but the righteous shall see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perish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, that being often reproved hardeneth his neck, shall suddenly be destroyed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ans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his son at the l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furious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onour shall uphold the humble in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cursing, and bewrayeth it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; but every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just: and he that is upright in the way is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 authority, the people rejoice: but when the wicked beareth rule, the people mo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spend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receiv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onsidereth the cause of the poor: but the wicked regardeth not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bring a city into a snar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2026-07-13T12:04:39Z</dcterms:created>
  <dcterms:modified xsi:type="dcterms:W3CDTF">2026-07-13T12:04:39Z</dcterms:modified>
  <dc:title>Bible.com.au: Proverbs 29:1-27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