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9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9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wise man contendeth with a foolish man, whether he rage or laugh, there is no r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oodthirsty hate the upright: but the just seek his sou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uttereth all his mind: but a wise man keepeth it in till afterwar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ruler hearken to lies, all his servants are 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nd the deceitful man meet together: the LORD lighteneth both their ey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that faithfully judgeth the poor, his throne shall be established for 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d and reproof give wisdom: but a child left to himself bringeth his mother to sh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are multiplied, transgression increaseth: but the righteous shall see their f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 thy son, and he shall give thee rest; yea, he shall give delight unto thy so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is no vision, the people perish: but he that keepeth the law, happy is h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, that being often reproved hardeneth his neck, shall suddenly be destroyed, and that without remed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 will not be corrected by words: for though he understand he will not answ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a man that is hasty in his words? there is more hope of a fool than of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elicately bringeth up his servant from a child shall have him become his son at the leng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ngry man stirreth up strife, and a furious man aboundeth in transgress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pride shall bring him low: but honour shall uphold the humble in spir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partner with a thief hateth his own soul: he heareth cursing, and bewrayeth it no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man bringeth a snare: but whoso putteth his trust in the LORD shall be sa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seek the ruler’s favour; but every man’s judgment cometh from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just man is an abomination to the just: and he that is upright in the way is abomination to the wick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are in authority, the people rejoice: but when the wicked beareth rule, the people mour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loveth wisdom rejoiceth his father: but he that keepeth company with harlots spendeth his substa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by judgment establisheth the land: but he that receiveth gifts overthroweth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flattereth his neighbour spreadeth a net for his fee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ransgression of an evil man there is a snare: but the righteous doth sing and rejo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onsidereth the cause of the poor: but the wicked regardeth not to know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ornful men bring a city into a snare: but wise men turn away wra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2026-05-27T17:40:38Z</dcterms:created>
  <dcterms:modified xsi:type="dcterms:W3CDTF">2026-05-27T17:40:38Z</dcterms:modified>
  <dc:title>Bible.com.au: Proverbs 29:1-27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