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99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urneth away his ear from hearing the law, even his prayer shall be abomina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useth the righteous to go astray in an evil way, he shall fall himself into his own pit: but the upright shall have good things in possess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man is wise in his own conceit; but the poor that hath understanding searcheth him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righteous men do rejoice, there is great glory: but when the wicked rise, a man is hidd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his sins shall not prosper: but whoso confesseth and forsaketh them shall have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man that feareth alway: but he that hardeneth his heart shall fall into misc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roaring lion, and a ranging bear; so is a wicked ruler over the poo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nce that wanteth understanding is also a great oppressor: but he that hateth covetousness shall prolong his day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doeth violence to the blood of any person shall flee to the pit; let no man stay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walketh uprightly shall be saved: but he that is perverse in his ways shall fall at o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flee when no man pursueth: but the righteous are bold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have plenty of bread: but he that followeth after vain persons shall have poverty enoug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man shall abound with blessings: but he that maketh haste to be rich shall not be innoc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respect of persons is not good: for for a piece of bread that man will transgr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steth to be rich hath an evil eye, and considereth not that poverty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buketh a man afterwards shall find more favour than he that flattereth with the tong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obbeth his father or his mother, and saith, It is no transgression; the same is the companion of a destroy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a proud heart stirreth up strife: but he that putteth his trust in the LORD shall be made fa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own heart is a fool: but whoso walketh wisely, he shall be deliver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unto the poor shall not lack: but he that hideth his eyes shall have many a cur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rise, men hide themselves: but when they perish, the righteous increa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ansgression of a land many are the princes thereof: but by a man of understanding and knowledge the state thereof shall be prolong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man that oppresseth the poor is like a sweeping rain which leaveth no f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orsake the law praise the wicked: but such as keep the law contend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men understand not judgment: but they that seek the LORD understand all th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uprightness, than he that is perverse in his ways, though he be ric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keepeth the law is a wise son: but he that is a companion of riotous men shameth his fa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y usury and unjust gain increaseth his substance, he shall gather it for him that will pity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2026-06-07T06:28:37Z</dcterms:created>
  <dcterms:modified xsi:type="dcterms:W3CDTF">2026-06-07T06:28:37Z</dcterms:modified>
  <dc:title>Bible.com.au: Proverbs 28:1-28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