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799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7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intment and perfume rejoice the heart: so doth the sweetness of a man’s friend by hearty counsel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ne own friend, and thy father’s friend, forsake not; neither go into thy brother’s house in the day of thy calamity: for better is a neighbour that is near than a brother far off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be wise, and make my heart glad, that I may answer him that reproacheth m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udent man foreseeth the evil, and hideth himself; but the simple pass on, and are punish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his garment that is surety for a stranger, and take a pledge of him for a strange woma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blesseth his friend with a loud voice, rising early in the morning, it shall be counted a curse to hi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continual dropping in a very rainy day and a contentious woman are alik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ever hideth her hideth the wind, and the ointment of his right hand, which bewrayeth itself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ron sharpeneth iron; so a man sharpeneth the countenance of his frien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keepeth the fig tree shall eat the fruit thereof: so he that waiteth on his master shall be honoure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ast not thyself of to morrow; for thou knowest not what a day may bring forth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in water face answereth to face, so the heart of man to ma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ll and destruction are never full; so the eyes of man are never satisfi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 fining pot for silver, and the furnace for gold; so is a man to his prais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thou shouldest bray a fool in a mortar among wheat with a pestle, yet will not his foolishness depart from him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thou diligent to know the state of thy flocks, and look well to thy herd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riches are not for ever: and doth the crown endure to every generation?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ay appeareth, and the tender grass sheweth itself, and herbs of the mountains are gathere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ambs are for thy clothing, and the goats are the price of the fiel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have goats’ milk enough for thy food, for the food of thy household, and for the maintenance for thy maiden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another man praise thee, and not thine own mouth; a stranger, and not thine own lip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tone is heavy, and the sand weighty; but a fool’s wrath is heavier than them bo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rath is cruel, and anger is outrageous; but who is able to stand before envy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pen rebuke is better than secret lov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aithful are the wounds of a friend; but the kisses of an enemy are deceitful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ull soul loatheth an honeycomb; but to the hungry soul every bitter thing is swee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 bird that wandereth from her nest, so is a man that wandereth from his plac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2">
  <a:themeElements>
    <a:clrScheme name="Theme6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2026-06-17T04:48:44Z</dcterms:created>
  <dcterms:modified xsi:type="dcterms:W3CDTF">2026-06-17T04:48:44Z</dcterms:modified>
  <dc:title>Bible.com.au: Proverbs 27:1-27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