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ntment and perfume rejoice the heart: so doth the sweetness of a man’s friend by hearty coun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friend, and thy father’s friend, forsake not; neither go into thy brother’s house in the day of thy calamity: for better is a neighbour that is near than a brother far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wise, and make my heart glad, that I may answer him that reproache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; but the simple pass on, and are pun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, and take a pledge of him for a strange 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lesseth his friend with a loud voice, rising early in the morning, it shall be counted a cur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inual dropping in a very rainy day and a contentious woman are ali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ideth her hideth the wind, and the ointment of his right hand, which bewrayeth it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eth iron; so a man sharpeneth the countenance of his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fig tree shall eat the fruit thereof: so he that waiteth on his master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thyself of to morrow; for thou knowest not what a day may bring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water face answereth to face, so the heart of man to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never full; so the eyes of man are never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ning pot for silver, and the furnace for gold; so is a man to his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shouldest bray a fool in a mortar among wheat with a pestle, yet will not his foolishness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diligent to know the state of thy flocks, and look well to thy he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are not for ever: and doth the crown endure to every generatio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y appeareth, and the tender grass sheweth itself, and herbs of the mountains are gather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are for thy clothing, and the goats are the price of the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have goats’ milk enough for thy food, for the food of thy household, and for the maintenance for thy maide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man praise thee, and not thine own mouth; a stranger, and not thine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the sand weighty; but a fool’s wrath is heavier than them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is cruel, and anger is outrageous; but who is able to stand before env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rebuke is better than secret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are the wounds of a friend; but the kisses of an enemy are deceit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ll soul loatheth an honeycomb; but to the hungry soul every bitter thing i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ird that wandereth from her nest, so is a man that wandereth from his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2026-06-17T03:45:37Z</dcterms:created>
  <dcterms:modified xsi:type="dcterms:W3CDTF">2026-06-17T03:45:37Z</dcterms:modified>
  <dc:title>Bible.com.au: Proverbs 27:1-27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