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thorn goeth up into the hand of a drunkard, so is a parable in the mouth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God that formed all things both rewardeth the fool, and rewardeth transgresso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eth to his vomit, so a fool returneth to his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wise in his own conceit? there is more hope of a fool than of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in the way; a lion is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oor turneth upon his hinges, so doth the slothful up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hideth his hand in his bosom; it grieveth him to bring it again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is wiser in his own conceit than seven men that can render a r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asseth by, and meddleth with strife belonging not to him, is like one that taketh a dog by the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mad man who casteth firebrands, arrows, and death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now in summer, and as rain in harvest, so honour is not seemly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e man that deceiveth his neighbour, and saith, Am not I in spor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wood is, there the fire goeth out: so where there is no talebearer, the strife ceas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als are to burning coals, and wood to fire; so is a contentious man to kindle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talebearer are as wounds, and they go down into the innermost parts of the be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ning lips and a wicked heart are like a potsherd covered with silver dro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dissembleth with his lips, and layeth up deceit within 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eaketh fair, believe him not: for there are seven abominations in his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atred is covered by deceit, his wickedness shall be shewed before the whole congregat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ggeth a pit shall fall therein: and he that rolleth a stone, it will return upon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th those that are afflicted by it; and a flattering mouth worketh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bird by wandering, as the swallow by flying, so the curse causeless shall not co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ass, and a rod for the fool’s ba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not a fool according to his folly, lest thou also be like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 lest he be wise in his own con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ndeth a message by the hand of a fool cutteth off the feet, and drinketh da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gs of the lame are not equal: so is a parable in the mouth of f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bindeth a stone in a sling, so is he that giveth honou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2026-06-04T08:02:49Z</dcterms:created>
  <dcterms:modified xsi:type="dcterms:W3CDTF">2026-06-04T08:02:49Z</dcterms:modified>
  <dc:title>Bible.com.au: Proverbs 26:1-28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