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thorn goeth up into the hand of a drunkard, so is a parable in the mouth of foo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eat God that formed all things both rewardeth the fool, and rewardeth transgresso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og returneth to his vomit, so a fool returneth to his fol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wise in his own conceit? there is more hope of a fool than of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man saith, There is a lion in the way; a lion is in the stree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door turneth upon his hinges, so doth the slothful upon his b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hideth his hand in his bosom; it grieveth him to bring it again to his mo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is wiser in his own conceit than seven men that can render a rea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asseth by, and meddleth with strife belonging not to him, is like one that taketh a dog by the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mad man who casteth firebrands, arrows, and death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now in summer, and as rain in harvest, so honour is not seemly for a 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s the man that deceiveth his neighbour, and saith, Am not I in spor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wood is, there the fire goeth out: so where there is no talebearer, the strife ceas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oals are to burning coals, and wood to fire; so is a contentious man to kindle str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talebearer are as wounds, and they go down into the innermost parts of the bell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rning lips and a wicked heart are like a potsherd covered with silver dro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eth dissembleth with his lips, and layeth up deceit within him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peaketh fair, believe him not: for there are seven abominations in his hear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atred is covered by deceit, his wickedness shall be shewed before the whole congregati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diggeth a pit shall fall therein: and he that rolleth a stone, it will return upon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ying tongue hateth those that are afflicted by it; and a flattering mouth worketh ru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bird by wandering, as the swallow by flying, so the curse causeless shall not co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ip for the horse, a bridle for the ass, and a rod for the fool’s bac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not a fool according to his folly, lest thou also be like unto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a fool according to his folly, lest he be wise in his own conce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endeth a message by the hand of a fool cutteth off the feet, and drinketh dama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gs of the lame are not equal: so is a parable in the mouth of foo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that bindeth a stone in a sling, so is he that giveth honour to a foo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2026-08-03T23:11:34Z</dcterms:created>
  <dcterms:modified xsi:type="dcterms:W3CDTF">2026-08-03T23:11:34Z</dcterms:modified>
  <dc:title>Bible.com.au: Proverbs 26:1-28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