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bate thy cause with thy neighbour himself; and discover not a secret to anoth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hat heareth it put thee to shame, and thine infamy turn no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d fitly spoken is like apples of gold in pictur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earring of gold, and an ornament of fine gold, so is a wise reprover upon an obedient 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old of snow in the time of harvest, so is a faithful messenger to them that send him: for he refresheth the soul of his mas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boasteth himself of a false gift is like clouds and wind without r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ong forbearing is a prince persuaded, and a soft tongue breaketh the b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ound honey? eat so much as is sufficient for thee, lest thou be filled therewith, and vomi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y foot from thy neighbour’s house; lest he be weary of thee, and so hate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beareth false witness against his neighbour is a maul, and a sword, and a sharp a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also proverbs of Solomon, which the men of Hezekiah king of Judah copied ou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an unfaithful man in time of trouble is like a broken tooth, and a foot out of joi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that taketh away a garment in cold weather, and as vinegar upon nitre, so is he that singeth songs to an heavy hea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ne enemy be hungry, give him bread to eat; and if he be thirsty, give him water to drink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heap coals of fire upon his head, and the LORD shall rewar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wind driveth away rain: so doth an angry countenance a backbiting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corner of the housetop, than with a brawling woman and in a wid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ld waters to a thirsty soul, so is good news from a far count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falling down before the wicked is as a troubled fountain, and a corrupt sp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much honey: so for men to search their own glory is not glo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rule over his own spirit is like a city that is broken down, and without wal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thing: but the honour of kings is to search out a matt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for height, and the earth for depth, and the heart of kings is unsearch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dross from the silver, and there shall come forth a vessel for the fi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wicked from before the king, and his throne shall be established in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forth thyself in the presence of the king, and stand not in the place of great men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it be said unto thee, Come up hither; than that thou shouldest be put lower in the presence of the prince whom thine eyes have se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forth hastily to strive, lest thou know not what to do in the end thereof, when thy neighbour hath put thee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2026-07-13T13:23:14Z</dcterms:created>
  <dcterms:modified xsi:type="dcterms:W3CDTF">2026-07-13T13:23:14Z</dcterms:modified>
  <dc:title>Bible.com.au: Proverbs 25:1-28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