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presProps" Target="presProps.xml"/>
  <Relationship Id="rId34" Type="http://schemas.openxmlformats.org/officeDocument/2006/relationships/viewProps" Target="viewProps.xml"/>
  <Relationship Id="rId3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055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25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bate thy cause with thy neighbour himself; and discover not a secret to another: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st he that heareth it put thee to shame, and thine infamy turn not awa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ord fitly spoken is like apples of gold in pictures of silv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an earring of gold, and an ornament of fine gold, so is a wise reprover upon an obedient ear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 cold of snow in the time of harvest, so is a faithful messenger to them that send him: for he refresheth the soul of his master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boasteth himself of a false gift is like clouds and wind without rai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long forbearing is a prince persuaded, and a soft tongue breaketh the bon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st thou found honey? eat so much as is sufficient for thee, lest thou be filled therewith, and vomit i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draw thy foot from thy neighbour’s house; lest he be weary of thee, and so hate the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an that beareth false witness against his neighbour is a maul, and a sword, and a sharp arrow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also proverbs of Solomon, which the men of Hezekiah king of Judah copied out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nfidence in an unfaithful man in time of trouble is like a broken tooth, and a foot out of join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he that taketh away a garment in cold weather, and as vinegar upon nitre, so is he that singeth songs to an heavy hear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ine enemy be hungry, give him bread to eat; and if he be thirsty, give him water to drink: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 shalt heap coals of fire upon his head, and the LORD shall reward the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north wind driveth away rain: so doth an angry countenance a backbiting tongu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better to dwell in the corner of the housetop, than with a brawling woman and in a wide hous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cold waters to a thirsty soul, so is good news from a far country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righteous man falling down before the wicked is as a troubled fountain, and a corrupt spring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not good to eat much honey: so for men to search their own glory is not glory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hath no rule over his own spirit is like a city that is broken down, and without wall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the glory of God to conceal a thing: but the honour of kings is to search out a matter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ven for height, and the earth for depth, and the heart of kings is unsearchabl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ke away the dross from the silver, and there shall come forth a vessel for the fin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ke away the wicked from before the king, and his throne shall be established in righteousnes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ut not forth thyself in the presence of the king, and stand not in the place of great men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better it is that it be said unto thee, Come up hither; than that thou shouldest be put lower in the presence of the prince whom thine eyes have see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 not forth hastily to strive, lest thou know not what to do in the end thereof, when thy neighbour hath put thee to sham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1">
  <a:themeElements>
    <a:clrScheme name="Theme7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2026-07-13T12:04:37Z</dcterms:created>
  <dcterms:modified xsi:type="dcterms:W3CDTF">2026-07-13T12:04:37Z</dcterms:modified>
  <dc:title>Bible.com.au: Proverbs 25:1-28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