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6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roverbs 24: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thought of foolishness is sin: and the scorner is an abomination to 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thou faint in the day of adversity, thy strength is sma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thou forbear to deliver them that are drawn unto death, and those that are ready to be sl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thou sayest, Behold, we knew it not; doth not he that pondereth the heart consider it? and he that keepeth thy soul, doth not he know it? and shall not he render to every man according to his work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y son, eat thou honey, because it is good; and the honeycomb, which is sweet to thy tas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shall the knowledge of wisdom be unto thy soul: when thou hast found it, then there shall be a reward, and thy expectation shall not be cut of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ay not wait, O wicked man, against the dwelling of the righteous; spoil not his resting pl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a just man falleth seven times, and riseth up again: but the wicked shall fall into mischie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Rejoice not when thine enemy falleth, and let not thine heart be glad when he stumble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est the LORD see it, and it displease him, and he turn away his wrath from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 not thou envious against evil men, neither desire to be with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ret not thyself because of evil men, neither be thou envious at the wick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re shall be no reward to the evil man; the candle of the wicked shall be put ou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y son, fear thou the LORD and the king: and meddle not with them that are given to chang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ir calamity shall rise suddenly; and who knoweth the ruin of them bo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se things also belong to the wise. It is not good to have respect of persons in judgme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that saith unto the wicked, Thou art righteous; him shall the people curse, nations shall abhor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o them that rebuke him shall be delight, and a good blessing shall come upon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very man shall kiss his lips that giveth a right answ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repare thy work without, and make it fit for thyself in the field; and afterwards build thine ho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 not a witness against thy neighbour without cause; and deceive not with thy lip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ir heart studieth destruction, and their lips talk of mischief.]]></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ay not, I will do so to him as he hath done to me: I will render to the man according to his wor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ent by the field of the slothful, and by the vineyard of the man void of understand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lo, it was all grown over with thorns, and nettles had covered the face thereof, and the stone wall thereof was broken dow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I saw, and considered it well: I looked upon it, and received instruc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et a little sleep, a little slumber, a little folding of the hands to sleep:]]></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shall thy poverty come as one that travelleth; and thy want as an armed m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rough wisdom is an house builded; and by understanding it is establish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y knowledge shall the chambers be filled with all precious and pleasant rich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wise man is strong; yea, a man of knowledge increaseth streng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by wise counsel thou shalt make thy war: and in multitude of counsellors there is safe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sdom is too high for a fool: he openeth not his mouth in the g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that deviseth to do evil shall be called a mischievous person.]]></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2026-08-03T23:05:41Z</dcterms:created>
  <dcterms:modified xsi:type="dcterms:W3CDTF">2026-08-03T23:05:41Z</dcterms:modified>
  <dc:title>Bible.com.au: Proverbs 24:1-34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