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ought of foolishness is sin: and the scorner is an abomination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ou faint in the day of adversity, thy strength is sm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ou forbear to deliver them that are drawn unto death, and those that are ready to b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ayest, Behold, we knew it not; doth not he that pondereth the heart consider it? and he that keepeth thy soul, doth not he know it? and shall not he render to every man according to his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son, eat thou honey, because it is good; and the honeycomb, which is sweet to thy tas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all the knowledge of wisdom be unto thy soul: when thou hast found it, then there shall be a reward, and thy expectation shall not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y not wait, O wicked man, against the dwelling of the righteous; spoil not his rest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 just man falleth seven times, and riseth up again: but the wicked shall fall into mischie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joice not when thine enemy falleth, and let not thine heart be glad when he stumbl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 LORD see it, and it displease him, and he turn away his wrath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not thou envious against evil men, neither desire to be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et not thyself because of evil men, neither be thou envious at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re shall be no reward to the evil man; the candle of the wicked shall be pu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son, fear thou the LORD and the king: and meddle not with them that are given to chan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ir calamity shall rise suddenly; and who knoweth the ruin of them b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things also belong to the wise. It is not good to have respect of persons in judg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hat saith unto the wicked, Thou art righteous; him shall the people curse, nations shall abh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o them that rebuke him shall be delight, and a good blessing shall come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 man shall kiss his lips that giveth a right ans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pare thy work without, and make it fit for thyself in the field; and afterwards build thin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not a witness against thy neighbour without cause; and deceive not with thy li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 studieth destruction, and their lips talk of mischie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not, I will do so to him as he hath done to me: I will render to the man according to his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by the field of the slothful, and by the vineyard of the man void of understan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lo, it was all grown over with thorns, and nettles had covered the face thereof, and the stone wall thereof was broke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saw, and considered it well: I looked upon it, and received in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a little sleep, a little slumber, a little folding of the hands to sl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shall thy poverty come as one that travelleth; and thy want as an armed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wisdom is an house builded; and by understanding it is establ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knowledge shall the chambers be filled with all precious and pleasant ric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se man is strong; yea, a man of knowledge increaseth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by wise counsel thou shalt make thy war: and in multitude of counsellors there is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a fool: he openeth not his mouth in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at deviseth to do evil shall be called a mischievous person.]]></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2026-06-04T08:02:42Z</dcterms:created>
  <dcterms:modified xsi:type="dcterms:W3CDTF">2026-06-04T08:02:42Z</dcterms:modified>
  <dc:title>Bible.com.au: Proverbs 24:1-34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