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presProps" Target="presProps.xml"/>
  <Relationship Id="rId41" Type="http://schemas.openxmlformats.org/officeDocument/2006/relationships/viewProps" Target="viewProps.xml"/>
  <Relationship Id="rId4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5722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verbs 23:1-3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peak not in the ears of a fool: for he will despise the wisdom of thy word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move not the old landmark; and enter not into the fields of the fatherless: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ir redeemer is mighty; he shall plead their cause with the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pply thine heart unto instruction, and thine ears to the words of knowledg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thhold not correction from the child: for if thou beatest him with the rod, he shall not di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shalt beat him with the rod, and shalt deliver his soul from hell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son, if thine heart be wise, my heart shall rejoice, even mine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a, my reins shall rejoice, when thy lips speak right things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not thine heart envy sinners: but be thou in the fear of the LORD all the day long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surely there is an end; and thine expectation shall not be cut off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ou sittest to eat with a ruler, consider diligently what is before thee: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ar thou, my son, and be wise, and guide thine heart in the way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not among winebibbers; among riotous eaters of flesh: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drunkard and the glutton shall come to poverty: and drowsiness shall clothe a man with rags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arken unto thy father that begat thee, and despise not thy mother when she is old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y the truth, and sell it not; also wisdom, and instruction, and understanding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father of the righteous shall greatly rejoice: and he that begetteth a wise child shall have joy of him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y father and thy mother shall be glad, and she that bare thee shall rejoice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son, give me thine heart, and let thine eyes observe my ways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a whore is a deep ditch; and a strange woman is a narrow pit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 also lieth in wait as for a prey, and increaseth the transgressors among men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put a knife to thy throat, if thou be a man given to appetite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hath woe? who hath sorrow? who hath contentions? who hath babbling? who hath wounds without cause? who hath redness of eyes?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that tarry long at the wine; they that go to seek mixed wine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ok not thou upon the wine when it is red, when it giveth his colour in the cup, when it moveth itself aright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t the last it biteth like a serpent, and stingeth like an adder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ne eyes shall behold strange women, and thine heart shall utter perverse things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a, thou shalt be as he that lieth down in the midst of the sea, or as he that lieth upon the top of a mast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have stricken me, shalt thou say, and I was not sick; they have beaten me, and I felt it not: when shall I awake? I will seek it yet again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not desirous of his dainties: for they are deceitful meat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abour not to be rich: cease from thine own wisdom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lt thou set thine eyes upon that which is not? for riches certainly make themselves wings; they fly away as an eagle toward heaven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at thou not the bread of him that hath an evil eye, neither desire thou his dainty meats: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as he thinketh in his heart, so is he: Eat and drink, saith he to thee; but his heart is not with the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morsel which thou hast eaten shalt thou vomit up, and lose thy sweet word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6">
  <a:themeElements>
    <a:clrScheme name="Theme6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2026-08-13T17:09:08Z</dcterms:created>
  <dcterms:modified xsi:type="dcterms:W3CDTF">2026-08-13T17:09:08Z</dcterms:modified>
  <dc:title>Bible.com.au: Proverbs 23:1-35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