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not in the ears of a fool: for he will despise the wisdom of thy wo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old landmark; and enter not into the fields of the fatherle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redeemer is mighty; he shall plead their cause with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thine heart unto instruction, and thine ears to the words of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correction from the child: for if thou beatest him with the rod, he shall not d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eat him with the rod, and shalt deliver his soul from he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ine heart be wise, my heart shall rejoice, even m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y reins shall rejoice, when thy lips speak right th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envy sinners: but be thou in the fear of the LORD all the day lo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rely there is an end; and thine expectation shall not be cut of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ittest to eat with a ruler, consider diligently what is before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ou, my son, and be wise, and guide thine heart in the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mong winebibbers; among riotous eaters of flesh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runkard and the glutton shall come to poverty: and drowsiness shall clothe a man with ra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y father that begat thee, and despise not thy mother when she is 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 the truth, and sell it not; also wisdom, and instruction, and understand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the righteous shall greatly rejoice: and he that begetteth a wise child shall have joy of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ather and thy mother shall be glad, and she that bare thee shall rejoi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thine heart, and let thine eyes observe my way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ore is a deep ditch; and a strange woman is a narrow p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lso lieth in wait as for a prey, and increaseth the transgressors among 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 knife to thy throat, if thou be a man given to appeti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woe? who hath sorrow? who hath contentions? who hath babbling? who hath wounds without cause? who hath redness of ey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arry long at the wine; they that go to seek mixed wi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thou upon the wine when it is red, when it giveth his colour in the cup, when it moveth itself ar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ast it biteth like a serpent, and stingeth like an add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shall behold strange women, and thine heart shall utter perverse thing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shalt be as he that lieth down in the midst of the sea, or as he that lieth upon the top of a mas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tricken me, shalt thou say, and I was not sick; they have beaten me, and I felt it not: when shall I awake? I will seek it yet aga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sirous of his dainties: for they are deceitful m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bour not to be rich: cease from thine own wis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et thine eyes upon that which is not? for riches certainly make themselves wings; they fly away as an eagle toward he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 thou not the bread of him that hath an evil eye, neither desire thou his dainty meat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he thinketh in his heart, so is he: Eat and drink, saith he to thee; but his heart is not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sel which thou hast eaten shalt thou vomit up, and lose thy sweet wo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2026-06-07T06:28:58Z</dcterms:created>
  <dcterms:modified xsi:type="dcterms:W3CDTF">2026-06-07T06:28:58Z</dcterms:modified>
  <dc:title>Bible.com.au: Proverbs 23:1-35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