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1664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22:1-2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hath a bountiful eye shall be blessed; for he giveth of his bread to the poor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st out the scorner, and contention shall go out; yea, strife and reproach shall ceas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loveth pureness of heart, for the grace of his lips the king shall be his frien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yes of the LORD preserve knowledge, and he overthroweth the words of the transgressor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lothful man saith, There is a lion without, I shall be slain in the street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outh of strange women is a deep pit: he that is abhorred of the LORD shall fall therei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olishness is bound in the heart of a child; but the rod of correction shall drive it far from him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oppresseth the poor to increase his riches, and he that giveth to the rich, shall surely come to want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ow down thine ear, and hear the words of the wise, and apply thine heart unto my knowledg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t is a pleasant thing if thou keep them within thee; they shall withal be fitted in thy lip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good name is rather to be chosen than great riches, and loving favour rather than silver and gol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y trust may be in the LORD, I have made known to thee this day, even to the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 not I written to thee excellent things in counsels and knowledge,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I might make thee know the certainty of the words of truth; that thou mightest answer the words of truth to them that send unto thee?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ob not the poor, because he is poor: neither oppress the afflicted in the gate: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will plead their cause, and spoil the soul of those that spoiled them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no friendship with an angry man; and with a furious man thou shalt not go: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st thou learn his ways, and get a snare to thy soul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not thou one of them that strike hands, or of them that are sureties for debt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ou hast nothing to pay, why should he take away thy bed from under thee?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ove not the ancient landmark, which thy fathers have set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ch and poor meet together: the LORD is the maker of them all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est thou a man diligent in his business? he shall stand before kings; he shall not stand before mean men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rudent man foreseeth the evil, and hideth himself: but the simple pass on, and are punishe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humility and the fear of the LORD are riches, and honour, and lif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rns and snares are in the way of the froward: he that doth keep his soul shall be far from the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ain up a child in the way he should go: and when he is old, he will not depart from i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ch ruleth over the poor, and the borrower is servant to the lender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soweth iniquity shall reap vanity: and the rod of his anger shall fail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8">
  <a:themeElements>
    <a:clrScheme name="Theme7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2026-09-13T11:52:49Z</dcterms:created>
  <dcterms:modified xsi:type="dcterms:W3CDTF">2026-09-13T11:52:49Z</dcterms:modified>
  <dc:title>Bible.com.au: Proverbs 22:1-29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