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bountiful eye shall be blessed; for he giveth of his bread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out the scorner, and contention shall go out; yea, strife and reproach shall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pureness of heart, for the grace of his lips the king shall be his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preserve knowledge, and he overthroweth the words of the transgress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without, I shall be slain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strange women is a deep pit: he that is abhorred of the LORD shall fall there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in the heart of a child; but the rod of correction shall drive it far from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ppresseth the poor to increase his riches, and he that giveth to the rich, shall surely come to wa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and hear the words of the wise, and apply thine heart unto my 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pleasant thing if thou keep them within thee; they shall withal be fitted in thy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rather to be chosen than great riches, and loving favour rather than silver and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trust may be in the LORD, I have made known to thee this day, even 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 I written to thee excellent things in counsels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ight make thee know the certainty of the words of truth; that thou mightest answer the words of truth to them that send unto the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 not the poor, because he is poor: neither oppress the afflicted in the g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plead their cause, and spoil the soul of those that spoil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friendship with an angry man; and with a furious man thou shalt not go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learn his ways, and get a snare to thy so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one of them that strike hands, or of them that are sureties for deb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nothing to pay, why should he take away thy bed from under the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, which thy fathers have s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poor meet together: 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diligent in his business? he shall stand before kings; he shall not stand before mean m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foreseeth the evil, and hideth himself: but the simple pass on, and are pun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umility and the fear of the LORD are riches, and honour,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and snares are in the way of the froward: he that doth keep his soul shall be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n up a child in the way he should go: and when he is old, he will not depart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th over the poor, and the borrower is servant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oweth iniquity shall reap vanity: and the rod of his anger shall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2026-05-27T17:40:06Z</dcterms:created>
  <dcterms:modified xsi:type="dcterms:W3CDTF">2026-05-27T17:40:06Z</dcterms:modified>
  <dc:title>Bible.com.au: Proverbs 22:1-29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