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880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’s heart is in the hand of the LORD, as the rivers of water: he turneth it whithersoever he wil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way of a man is right in his own eyes: but the LORD pondereth the hear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o justice and judgment is more acceptable to the LORD than sacrifi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igh look, and a proud heart, and the plowing of the wicked, is s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oughts of the diligent tend only to plenteousness; but of every one that is hasty only to wa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etting of treasures by a lying tongue is a vanity tossed to and fro of them that seek dea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obbery of the wicked shall destroy them; because they refuse to do judgme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man is froward and strange: but as for the pure, his work is r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dwell in a corner of the housetop, than with a brawling woman in a wide hous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ul of the wicked desireth evil: his neighbour findeth no favour in his ey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scorner is punished, the simple is made wise: and when the wise is instructed, he receiveth knowledg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man wisely considereth the house of the wicked: but God overthroweth the wicked for their wicked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stoppeth his ears at the cry of the poor, he also shall cry himself, but shall not be hea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ift in secret pacifieth anger: and a reward in the bosom strong wra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joy to the just to do judgment: but destruction shall be to the workers of iniqui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 that wandereth out of the way of understanding shall remain in the congregation of the dea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veth pleasure shall be a poor man: he that loveth wine and oil shall not be ric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shall be a ransom for the righteous, and the transgressor for the uprigh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dwell in the wilderness, than with a contentious and an angry wom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reasure to be desired and oil in the dwelling of the wise; but a foolish man spendeth it up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followeth after righteousness and mercy findeth life, righteousness, and honou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 scaleth the city of the mighty, and casteth down the strength of the confidence thereof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keepeth his mouth and his tongue keepeth his soul from troubl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ud and haughty scorner is his name, who dealeth in proud wra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ire of the slothful killeth him; for his hands refuse to labou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veteth greedily all the day long: but the righteous giveth and spareth no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crifice of the wicked is abomination: how much more, when he bringeth it with a wicked mind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shall perish: but the man that heareth speaketh constantl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man hardeneth his face: but as for the upright, he directeth his wa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wisdom nor understanding nor counsel against the LOR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rse is prepared against the day of battle: but safety is of the LOR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2026-09-29T08:49:14Z</dcterms:created>
  <dcterms:modified xsi:type="dcterms:W3CDTF">2026-09-29T08:49:14Z</dcterms:modified>
  <dc:title>Bible.com.au: Proverbs 21:1-31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