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199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0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say, I have made my heart clean, I am pure from my sin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vers weights, and divers measures, both of them are alike abomination to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 child is known by his doings, whether his work be pure, and whether it be righ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ing ear, and the seeing eye, the LORD hath made even both of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not sleep, lest thou come to poverty; open thine eyes, and thou shalt be satisfied with brea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aught, it is naught, saith the buyer: but when he is gone his way, then he boaste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gold, and a multitude of rubies: but the lips of knowledge are a precious jewe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is garment that is surety for a stranger: and take a pledge of him for a strange woma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ad of deceit is sweet to a man; but afterwards his mouth shall be filled with grav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purpose is established by counsel: and with good advice make wa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ne is a mocker, strong drink is raging: and whosoever is deceived thereby is not wis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goeth about as a talebearer revealeth secrets: therefore meddle not with him that flattereth with his lip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curseth his father or his mother, his lamp shall be put out in obscure darkn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inheritance may be gotten hastily at the beginning; but the end thereof shall not be bless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not thou, I will recompense evil; but wait on the LORD, and he shall save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vers weights are an abomination unto the LORD; and a false balance is not goo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’s goings are of the LORD; how can a man then understand his own way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 snare to the man who devoureth that which is holy, and after vows to make enquir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king scattereth the wicked, and bringeth the wheel over the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of man is the candle of the LORD, searching all the inward parts of the belly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rcy and truth preserve the king: and his throne is upholden by merc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a king is as the roaring of a lion: whoso provoketh him to anger sinneth against his own sou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lory of young men is their strength: and the beauty of old men is the gray hea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lueness of a wound cleanseth away evil: so do stripes the inward parts of the belly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n honour for a man to cease from strife: but every fool will be meddl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uggard will not plow by reason of the cold; therefore shall he beg in harvest, and have noth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unsel in the heart of man is like deep water; but a man of understanding will draw it ou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t men will proclaim every one his own goodness: but a faithful man who can find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ust man walketh in his integrity: his children are blessed after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 that sitteth in the throne of judgment scattereth away all evil with his ey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2026-05-27T17:41:05Z</dcterms:created>
  <dcterms:modified xsi:type="dcterms:W3CDTF">2026-05-27T17:41:05Z</dcterms:modified>
  <dc:title>Bible.com.au: Proverbs 20:1-30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