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6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righteousness, and judgment, and equity; yea, every good p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sdom entereth into thine heart, and knowledge is pleasant unto thy sou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retion shall preserve thee, understanding shall keep the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way of the evil man, from the man that speaketh froward thing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eave the paths of uprightness, to walk in the ways of darknes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joice to do evil, and delight in the frowardness of the wicke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ways are crooked, and they froward in their path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e from the strange woman, even from the stranger which flattereth with her word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forsaketh the guide of her youth, and forgetteth the covenant of her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house inclineth unto death, and her paths unto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 receive my words, and hide my commandments with the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that go unto her return again, neither take they hold of the paths of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walk in the way of good men, and keep the paths of the righteo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pright shall dwell in the land, and the perfect shall remain i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be cut off from the earth, and the transgressors shall be rooted out of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ou incline thine ear unto wisdom, and apply thine heart to understand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f thou criest after knowledge, and liftest up thy voice for understand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ekest her as silver, and searchest for her as for hid treasure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understand the fear of the LORD, and find the knowledge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iveth wisdom: out of his mouth cometh knowledge and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ayeth up sound wisdom for the righteous: he is a buckler to them that walk upright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the paths of judgment, and preserveth the way of his sai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2026-05-22T21:13:16Z</dcterms:created>
  <dcterms:modified xsi:type="dcterms:W3CDTF">2026-05-22T21:13:16Z</dcterms:modified>
  <dc:title>Bible.com.au: Proverbs 2:1-22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