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28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t thou understand righteousness, and judgment, and equity; yea, every good pa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isdom entereth into thine heart, and knowledge is pleasant unto thy soul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retion shall preserve thee, understanding shall keep the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liver thee from the way of the evil man, from the man that speaketh froward thing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leave the paths of uprightness, to walk in the ways of darknes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rejoice to do evil, and delight in the frowardness of the wicked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ways are crooked, and they froward in their paths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liver thee from the strange woman, even from the stranger which flattereth with her word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forsaketh the guide of her youth, and forgetteth the covenant of her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r house inclineth unto death, and her paths unto the de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thou wilt receive my words, and hide my commandments with thee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that go unto her return again, neither take they hold of the paths of lif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mayest walk in the way of good men, and keep the paths of the righteou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upright shall dwell in the land, and the perfect shall remain in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shall be cut off from the earth, and the transgressors shall be rooted out of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ou incline thine ear unto wisdom, and apply thine heart to understanding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f thou criest after knowledge, and liftest up thy voice for understanding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seekest her as silver, and searchest for her as for hid treasure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t thou understand the fear of the LORD, and find the knowledge of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giveth wisdom: out of his mouth cometh knowledge and understand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ayeth up sound wisdom for the righteous: he is a buckler to them that walk upright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eth the paths of judgment, and preserveth the way of his sain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2026-07-22T16:09:44Z</dcterms:created>
  <dcterms:modified xsi:type="dcterms:W3CDTF">2026-07-22T16:09:44Z</dcterms:modified>
  <dc:title>Bible.com.au: Proverbs 2:1-22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