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not be unpunished, and he that speaketh lies shall per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is not seemly for a fool; much less for a servant to have rule over prin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retion of a man deferreth his anger; and it is his glory to pass over a transgress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wrath is as the roaring of a lion; but his favour is as dew upon th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is the calamity of his father: and the contentions of a wife are a continual dropp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and riches are the inheritance of fathers: and a prudent wife is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othfulness casteth into a deep sleep; and an idle soul shall suffer hung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keepeth the commandment keepeth his own soul; but he that despiseth his ways shall d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pity upon the poor lendeth unto the LORD; and that which he hath given will he pay him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sten thy son while there is hope, and let not thy soul spare for his cry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poor that walketh in his integrity, than he that is perverse in his lips, and is a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great wrath shall suffer punishment: for if thou deliver him, yet thou must do it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counsel, and receive instruction, that thou mayest be wise in thy latter e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many devices in a man’s heart; nevertheless the counsel of the LORD, that shall st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a man is his kindness: and a poor man is better than a li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tendeth to life: and he that hath it shall abide satisfied; he shall not be visited with evi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othful man hideth his hand in his bosom, and will not so much as bring it to his mouth ag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ite a scorner, and the simple will beware: and reprove one that hath understanding, and he will understand knowledg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steth his father, and chaseth away his mother, is a son that causeth shame, and bringeth reproac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, my son, to hear the instruction that causeth to err from the words of knowled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godly witness scorneth judgment: and the mouth of the wicked devoureth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, that the soul be without knowledge, it is not good; and he that hasteth with his feet sinne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s are prepared for scorners, and stripes for the back of foo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ness of man perverteth his way: and his heart fretteth against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maketh many friends; but the poor is separated from his neighb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not be unpunished, and he that speaketh lies shall not escap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ill intreat the favour of the prince: and every man is a friend to him that giveth gif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rethren of the poor do hate him: how much more do his friends go far from him? he pursueth them with words, yet they are wanting 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etteth wisdom loveth his own soul: he that keepeth understanding shall find g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2026-09-13T01:19:58Z</dcterms:created>
  <dcterms:modified xsi:type="dcterms:W3CDTF">2026-09-13T01:19:58Z</dcterms:modified>
  <dc:title>Bible.com.au: Proverbs 19:1-29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