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that is slothful in his work is brother to him that is a great was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 is a strong tower: the righteous runneth into it, and is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’s wealth is his strong city, and as an high wall in his own conce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destruction the heart of man is haughty, and before honour is humil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answereth a matter before he heareth it, it is folly and shame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a man will sustain his infirmity; but a wounded spirit who can bea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prudent getteth knowledge; and the ear of the wise seeketh knowle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gift maketh room for him, and bringeth him before great m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first in his own cause seemeth just; but his neighbour cometh and searcheth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causeth contentions to cease, and parteth between the migh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desire a man, having separated himself, seeketh and intermeddleth with all wisd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other offended is harder to be won than a strong city: and their contentions are like the bars of a cas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belly shall be satisfied with the fruit of his mouth; and with the increase of his lips shall he be fill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life are in the power of the tongue: and they that love it shall eat the fruit thereo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indeth a wife findeth a good thing, and obtaineth favour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useth intreaties; but the rich answereth rough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hath friends must shew himself friendly: and there is a friend that sticketh closer than a bro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hath no delight in understanding, but that his heart may discover itsel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cometh, then cometh also contempt, and with ignominy repro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man’s mouth are as deep waters, and the wellspring of wisdom as a flowing broo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accept the person of the wicked, to overthrow the righteous in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lips enter into contention, and his mouth calleth for strok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mouth is his destruction, and his lips are the snare of his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talebearer are as wounds, and they go down into the innermost parts of the bel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2026-05-22T21:13:57Z</dcterms:created>
  <dcterms:modified xsi:type="dcterms:W3CDTF">2026-05-22T21:13:57Z</dcterms:modified>
  <dc:title>Bible.com.au: Proverbs 18:1-24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