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vereth a transgression seeketh love; but he that repeateth a matter separateth very frie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proof entereth more into a wise man than an hundred stripes into a foo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man seeketh only rebellion: therefore a cruel messenger shall be sent against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bear robbed of her whelps meet a man, rather than a fool in his fo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ewardeth evil for good, evil shall not depart from his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strife is as when one letteth out water: therefore leave off contention, before it be meddled wi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justifieth the wicked, and he that condemneth the just, even they both are abomination to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there a price in the hand of a fool to get wisdom, seeing he hath no heart to 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loveth at all times, and a brother is born for advers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void of understanding striketh hands, and becometh surety in the presence of his frie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ry morsel, and quietness therewith, than an house full of sacrifices with strif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th transgression that loveth strife: and he that exalteth his gate seeketh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 froward heart findeth no good: and he that hath a perverse tongue falleth into mischief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getteth a fool doeth it to his sorrow: and the father of a fool hath no j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doeth good like a medicine: but a broken spirit drieth the bon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an taketh a gift out of the bosom to pervert the ways of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before him that hath understanding; but the eyes of a fool are in the ends of the ea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a grief to his father, and bitterness to her that bare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o punish the just is not good, nor to strike princes for equ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knowledge spareth his words: and a man of understanding is of an excellent spir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fool, when he holdeth his peace, is counted wise: and he that shutteth his lips is esteemed a man of understand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ervant shall have rule over a son that causeth shame, and shall have part of the inheritance among the brethr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ing pot is for silver, and the furnace for gold: but the LORD trieth the hear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doer giveth heed to false lips; and a liar giveth ear to a naughty tong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mocketh the poor reproacheth his Maker: and he that is glad at calamities shall not be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’s children are the crown of old men; and the glory of children are their fath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llent speech becometh not a fool: much less do lying lips a pri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is as a precious stone in the eyes of him that hath it: whithersoever it turneth, it prospere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2026-06-17T04:48:09Z</dcterms:created>
  <dcterms:modified xsi:type="dcterms:W3CDTF">2026-06-17T04:48:09Z</dcterms:modified>
  <dc:title>Bible.com.au: Proverbs 17:1-28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