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heart deviseth his way: but the LORD directeth his step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vine sentence is in the lips of the king: his mouth transgresseth not in judgm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ust weight and balance are the LORD’s: all the weights of the bag are his wor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n abomination to kings to commit wickedness: for the throne is established by righteous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lips are the delight of kings; and they love him that speaketh r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rath of a king is as messengers of death: but a wise man will pacify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ight of the king’s countenance is life; and his favour is as a cloud of the latter r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better is it to get wisdom than gold! and to get understanding rather to be chosen than silver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 of the upright is to depart from evil: he that keepeth his way preserveth his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goeth before destruction, and an haughty spirit before a f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parations of the heart in man, and the answer of the tongue, is from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t is to be of an humble spirit with the lowly, than to divide the spoil with the prou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ndleth a matter wisely shall find good: and whoso trusteth in the LORD, happy is h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shall be called prudent: and the sweetness of the lips increaseth learn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standing is a wellspring of life unto him that hath it: but the instruction of fools is fol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teacheth his mouth, and addeth learning to his lip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ant words are as an honeycomb, sweet to the soul, and health to the bon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that seemeth right unto a man, but the end thereof are the ways of de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aboureth laboureth for himself; for his mouth craveth it of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godly man diggeth up evil: and in his lips there is as a burning fi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oward man soweth strife: and a whisperer separateth chief frien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ays of a man are clean in his own eyes; but the LORD weigheth the spiri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olent man enticeth his neighbour, and leadeth him into the way that is not go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utteth his eyes to devise froward things: moving his lips he bringeth evil to pa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ary head is a crown of glory, if it be found in the way of righteousnes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low to anger is better than the mighty; and he that ruleth his spirit than he that taketh a cit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is cast into the lap; but the whole disposing thereof is of the LOR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hy works unto the LORD, and thy thoughts shall be establi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all things for himself: yea, even the wicked for the day of ev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is proud in heart is an abomination to the LORD: though hand join in hand, he shall not be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rcy and truth iniquity is purged: and by the fear of the LORD men depart from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’s ways please the LORD, he maketh even his enemies to be at peace with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little with righteousness than great revenues without 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2026-06-17T04:48:45Z</dcterms:created>
  <dcterms:modified xsi:type="dcterms:W3CDTF">2026-06-17T04:48:45Z</dcterms:modified>
  <dc:title>Bible.com.au: Proverbs 16:1-33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