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wicked is an abomination unto the LORD: but he loveth him that followeth after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ion is grievous unto him that forsaketh the way: and he that hateth reproof sha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l and destruction are before the LORD: how much more then the hearts of the children of men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corner loveth not one that reproveth him: neither will he go unto the 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ry heart maketh a cheerful countenance: but by sorrow of the heart the spirit is brok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him that hath understanding seeketh knowledge: but the mouth of fools feedeth on foolish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s of the afflicted are evil: but he that is of a merry heart hath a continual 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little with the fear of the LORD than great treasure and trouble therewi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dinner of herbs where love is, than a stalled ox and hatred therewi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rathful man stirreth up strife: but he that is slow to anger appeaseth str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ft answer turneth away wrath: but grievous words stir up ang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slothful man is as an hedge of thorns: but the way of the righteous is made pl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maketh a glad father: but a foolish man despiseth his mot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joy to him that is destitute of wisdom: but a man of understanding walketh uprightl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counsel purposes are disappointed: but in the multitude of counsellors they are establish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hath joy by the answer of his mouth: and a word spoken in due season, how good is it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life is above to the wise, that he may depart from hell benea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destroy the house of the proud: but he will establish the border of the wido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s of the wicked are an abomination to the LORD: but the words of the pure are pleasant wor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greedy of gain troubleth his own house; but he that hateth gifts shall li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righteous studieth to answer: but the mouth of the wicked poureth out evil th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wise useth knowledge aright: but the mouth of fools poureth out foolishn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ar from the wicked: but he heareth the prayer of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eyes rejoiceth the heart: and a good report maketh the bones fa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 that heareth the reproof of life abideth among the wi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fuseth instruction despiseth his own soul: but he that heareth reproof getteth understand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instruction of wisdom; and before honour is humilit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in every place, beholding the evil and the g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olesome tongue is a tree of life: but perverseness therein is a breach in th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espiseth his father’s instruction: but he that regardeth reproof is prud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use of the righteous is much treasure: but in the revenues of the wicked is trou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wise disperse knowledge: but the heart of the foolish doeth not s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the wicked is an abomination to the LORD: but the prayer of the upright is his del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2026-05-27T17:43:24Z</dcterms:created>
  <dcterms:modified xsi:type="dcterms:W3CDTF">2026-05-27T17:43:24Z</dcterms:modified>
  <dc:title>Bible.com.au: Proverbs 15:1-33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