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n abomination unto the LORD: but he loveth him that followeth after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is grievous unto him that forsaketh the way: and he that hateth reproof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before the LORD: how much more then the hearts of the children of m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loveth not one that reproveth him: neither will he go unto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maketh a cheerful countenance: but by sorrow of the heart the spirit is br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im that hath understanding seeketh knowledge: but the mouth of fools feedeth on foolish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afflicted are evil: but he that is of a merry heart hath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little with the fear of the LORD than great treasure and trouble therewi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inner of herbs where love is, than a stalled ox and hatred therew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athful man stirreth up strife: but he that is slow to anger appeaseth str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ft answer turneth away wrath: but grievous words stir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othful man is as an hedge of thorns: but the way of the righteous is made pl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maketh a glad father: but a foolish man despiseth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joy to him that is destitute of wisdom: but a man of understanding walketh upright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ounsel purposes are disappointed: but in the multitude of counsellors they are establ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hath joy by the answer of his mouth: and a word spoken in due season, how good is i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life is above to the wise, that he may depart from hell bene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estroy the house of the proud: but he will establish the border of the wid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wicked are an abomination to the LORD: but the words of the pure are pleasant wo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greedy of gain troubleth his own house; but he that hateth gifts sha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studieth to answer: but the mouth of the wicked poureth out evil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useth knowledge aright: but the mouth of fools poureth out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: but he heareth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eyes rejoiceth the heart: and a good report maketh the bones f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 that heareth the reproof of life abideth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fuseth instruction despiseth his own soul: but he that heareth reproof getteth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instruction of wisdom; and before honour is humil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in every place, beholding the evil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olesome tongue is a tree of life: but perverseness therein is a breach in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espiseth his father’s instruction: but he that regardeth reproof is prud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use of the righteous is much treasure: but in the revenues of the wicked is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disperse knowledge: but the heart of the foolish doeth not s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n abomination to the LORD: but the prayer of the upright is his de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2026-07-13T12:04:44Z</dcterms:created>
  <dcterms:modified xsi:type="dcterms:W3CDTF">2026-07-13T12:04:44Z</dcterms:modified>
  <dc:title>Bible.com.au: Proverbs 15:1-33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