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make a mock at sin: but among the righteous there is fav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knoweth his own bitterness; and a stranger doth not intermeddle with his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 the wicked shall be overthrown: but the tabernacle of the upright shall flouris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which seemeth right unto a man, but the end thereof are the ways of d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laughter the heart is sorrowful; and the end of that mirth is heavi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ackslider in heart shall be filled with his own ways: and a good man shall be satisfied from him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believeth every word: but the prudent man looketh well to his go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feareth, and departeth from evil: but the fool rageth, and is confide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oon angry dealeth foolishly: and a man of wicked devices is ha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inherit folly: but the prudent are crowned with knowled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ise woman buildeth her house: but the foolish plucketh it down with her han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vil bow before the good; and the wicked at the gates of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is hated even of his own neighbour: but the rich hath many frien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spiseth his neighbour sinneth: but he that hath mercy on the poor, happy is h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ey not err that devise evil? but mercy and truth shall be to them that devise go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labour there is profit: but the talk of the lips tendeth only to penu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of the wise is their riches: but the foolishness of fools is fo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ue witness delivereth souls: but a deceitful witness speaketh li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ear of the LORD is strong confidence: and his children shall have a place of refug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a fountain of life, to depart from the snare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ultitude of people is the king’s honour: but in the want of people is the destruction of the prin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in his uprightness feareth the LORD: but he that is perverse in his ways despiseth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low to wrath is of great understanding: but he that is hasty of spirit exalteth fol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und heart is the life of the flesh: but envy the rottenness of the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ppresseth the poor reproacheth his Maker: but he that honoureth him hath mercy on the poo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is driven away in his wickedness: but the righteous hath hope in his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resteth in the heart of him that hath understanding: but that which is in the midst of fools is made know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exalteth a nation: but sin is a reproach to any peop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favour is toward a wise servant: but his wrath is against him that causeth sha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uth of the foolish is a rod of pride: but the lips of the wise shall preserve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no oxen are, the crib is clean: but much increase is by the strength of the ox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witness will not lie: but a false witness will utter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rner seeketh wisdom, and findeth it not: but knowledge is easy unto him that understand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from the presence of a foolish man, when thou perceivest not in him the lips of knowle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dom of the prudent is to understand his way: but the folly of fools is dece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2026-06-17T03:45:36Z</dcterms:created>
  <dcterms:modified xsi:type="dcterms:W3CDTF">2026-06-17T03:45:36Z</dcterms:modified>
  <dc:title>Bible.com.au: Proverbs 14:1-35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