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righteous rejoiceth: but the lamp of the wicked shall be put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by pride cometh contention: but with the well advised is wisdo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gotten by vanity shall be diminished: but he that gathereth by labour shall increa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deferred maketh the heart sick: but when the desire cometh, it is a tree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espiseth the word shall be destroyed: but he that feareth the commandment shall be rewar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wise is a fountain of life, to depart from the snares of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understanding giveth favour: but the way of transgressors is h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rudent man dealeth with knowledge: but a fool layeth open his fo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essenger falleth into mischief: but a faithful ambassador is heal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verty and shame shall be to him that refuseth instruction: but he that regardeth reproof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heareth his father’s instruction: but a scorner heareth not rebuk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accomplished is sweet to the soul: but it is abomination to fools to depart from ev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with wise men shall be wise: but a companion of fools shall be destro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ursueth sinners: but to the righteous good shall be repa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leaveth an inheritance to his children’s children: and the wealth of the sinner is laid up for the ju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food is in the tillage of the poor: but there is that is destroyed for want of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areth his rod hateth his son: but he that loveth him chasteneth him betim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eateth to the satisfying of his soul: but the belly of the wicked shall wa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eat good by the fruit of his mouth: but the soul of the transgressors shall eat viol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his mouth keepeth his life: but he that openeth wide his lips shall have destruc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l of the sluggard desireth, and hath nothing: but the soul of the diligent shall be made f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hateth lying: but a wicked man is loathsome, and cometh t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keepeth him that is upright in the way: but wickedness overthroweth the sinn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maketh himself rich, yet hath nothing: there is that maketh himself poor, yet hath great ric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of a man’s life are his riches: but the poor heareth not rebuk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2026-06-07T06:28:58Z</dcterms:created>
  <dcterms:modified xsi:type="dcterms:W3CDTF">2026-06-07T06:28:58Z</dcterms:modified>
  <dc:title>Bible.com.au: Proverbs 13:1-25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