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despised, and hath a servant, is better than he that honoureth himself, and lacketh br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man regardeth the life of his beast: but the tender mercies of the wicked are cru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illeth his land shall be satisfied with bread: but he that followeth vain persons is void of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esireth the net of evil men: but the root of the righteous yieldeth fru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is snared by the transgression of his lips: but the just shall come out of trou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be satisfied with good by the fruit of his mouth: and the recompence of a man’s hands shall be rendered un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a fool is right in his own eyes: but he that hearkeneth unto counsel is wi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wrath is presently known: but a prudent man covereth sh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eaketh truth sheweth forth righteousness: but a false witness dece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speaketh like the piercings of a sword: but the tongue of the wise is heal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loveth instruction loveth knowledge: but he that hateth reproof is brutis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 of truth shall be established for ever: but a lying tongue is but for a mome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eit is in the heart of them that imagine evil: but to the counsellors of peace is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evil happen to the just: but the wicked shall be filled with mischie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ying lips are abomination to the LORD: but they that deal truly are his del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concealeth knowledge: but the heart of fools proclaimeth foolish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 of the diligent shall bear rule: but the slothful shall be under tribut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viness in the heart of man maketh it stoop: but a good word maketh it gla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is more excellent than his neighbour: but the way of the wicked seduceth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man roasteth not that which he took in hunting: but the substance of a diligent man is precio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ay of righteousness is life; and in the pathway thereof there is no de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man obtaineth favour of the LORD: but a man of wicked devices will he condem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not be established by wickedness: but the root of the righteous shall not be m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rtuous woman is a crown to her husband: but she that maketh ashamed is as rottenness in his bon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 the righteous are right: but the counsels of the wicked are dece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wicked are to lie in wait for blood: but the mouth of the upright shall delive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overthrown, and are not: but the house of the righteous shall st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be commended according to his wisdom: but he that is of a perverse heart shall be despi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2026-06-04T08:02:42Z</dcterms:created>
  <dcterms:modified xsi:type="dcterms:W3CDTF">2026-06-04T08:02:42Z</dcterms:modified>
  <dc:title>Bible.com.au: Proverbs 12:1-28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