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35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2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despised, and hath a servant, is better than he that honoureth himself, and lacketh brea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ighteous man regardeth the life of his beast: but the tender mercies of the wicked are crue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tilleth his land shall be satisfied with bread: but he that followeth vain persons is void of understand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desireth the net of evil men: but the root of the righteous yieldeth fru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is snared by the transgression of his lips: but the just shall come out of troubl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shall be satisfied with good by the fruit of his mouth: and the recompence of a man’s hands shall be rendered unto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a fool is right in his own eyes: but he that hearkeneth unto counsel is wis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’s wrath is presently known: but a prudent man covereth sha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peaketh truth sheweth forth righteousness: but a false witness decei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that speaketh like the piercings of a sword: but the tongue of the wise is heal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loveth instruction loveth knowledge: but he that hateth reproof is brutis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 of truth shall be established for ever: but a lying tongue is but for a momen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eit is in the heart of them that imagine evil: but to the counsellors of peace is jo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no evil happen to the just: but the wicked shall be filled with mischief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ying lips are abomination to the LORD: but they that deal truly are his deligh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udent man concealeth knowledge: but the heart of fools proclaimeth foolishnes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and of the diligent shall bear rule: but the slothful shall be under tribut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viness in the heart of man maketh it stoop: but a good word maketh it gla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is more excellent than his neighbour: but the way of the wicked seduceth th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othful man roasteth not that which he took in hunting: but the substance of a diligent man is preciou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way of righteousness is life; and in the pathway thereof there is no dea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man obtaineth favour of the LORD: but a man of wicked devices will he condem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shall not be established by wickedness: but the root of the righteous shall not be mov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virtuous woman is a crown to her husband: but she that maketh ashamed is as rottenness in his bon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oughts of the righteous are right: but the counsels of the wicked are decei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the wicked are to lie in wait for blood: but the mouth of the upright shall deliver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are overthrown, and are not: but the house of the righteous shall st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shall be commended according to his wisdom: but he that is of a perverse heart shall be despis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2026-08-04T01:33:59Z</dcterms:created>
  <dcterms:modified xsi:type="dcterms:W3CDTF">2026-08-04T01:33:59Z</dcterms:modified>
  <dc:title>Bible.com.au: Proverbs 12:1-28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