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ypocrite with his mouth destroyeth his neighbour: but through knowledge shall the just be deliver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goeth well with the righteous, the city rejoiceth: and when the wicked perish, there is shout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blessing of the upright the city is exalted: but it is overthrown by the mouth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void of wisdom despiseth his neighbour: but a man of understanding holdeth his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alebearer revealeth secrets: but he that is of a faithful spirit concealeth the matt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no counsel is, the people fall: but in the multitude of counsellors there is safe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urety for a stranger shall smart for it: and he that hateth suretiship is s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acious woman retaineth honour: and strong men retain ric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rciful man doeth good to his own soul: but he that is cruel troubleth his own fles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orketh a deceitful work: but to him that soweth righteousness shall be a sure rewa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balance is abomination to the LORD: but a just weight is his del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righteousness tendeth to life: so he that pursueth evil pursueth it to his own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are of a froward heart are abomination to the LORD: but such as are upright in their way are his del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and join in hand, the wicked shall not be unpunished: but the seed of the righteous shall be deliver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jewel of gold in a swine’s snout, so is a fair woman which is without discre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the righteous is only good: but the expectation of the wicked is wra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scattereth, and yet increaseth; and there is that withholdeth more than is meet, but it tendeth to pover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beral soul shall be made fat: and he that watereth shall be watered also himsel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ithholdeth corn, the people shall curse him: but blessing shall be upon the head of him that selle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iligently seeketh good procureth favour: but he that seeketh mischief, it shall come unto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rusteth in his riches shall fall: but the righteous shall flourish as a bran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ride cometh, then cometh shame: but with the lowly is wisdo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roubleth his own house shall inherit the wind: and the fool shall be servant to the wise of hear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of the righteous is a tree of life; and he that winneth souls is wis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righteous shall be recompensed in the earth: much more the wicked and the sinn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tegrity of the upright shall guide them: but the perverseness of transgressors shall destroy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es profit not in the day of wrath: but righteousness delivereth from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perfect shall direct his way: but the wicked shall fall by his own wicked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upright shall deliver them: but transgressors shall be taken in their own naughti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wicked man dieth, his expectation shall perish: and the hope of unjust men perish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is delivered out of trouble, and the wicked cometh in his st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2026-06-17T03:45:36Z</dcterms:created>
  <dcterms:modified xsi:type="dcterms:W3CDTF">2026-06-17T03:45:36Z</dcterms:modified>
  <dc:title>Bible.com.au: Proverbs 11:1-31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