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437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0:1-3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overbs of Solomon. A wise son maketh a glad father: but a foolish son is the heaviness of his mothe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easures of wickedness profit nothing: but righteousness delivereth from dea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not suffer the soul of the righteous to famish: but he casteth away the substance of the wick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ecometh poor that dealeth with a slack hand: but the hand of the diligent maketh ric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gathereth in summer is a wise son: but he that sleepeth in harvest is a son that causeth sha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ings are upon the head of the just: but violence covereth the mouth of the wick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emory of the just is blessed: but the name of the wicked shall ro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se in heart will receive commandments: but a prating fool shall fal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walketh uprightly walketh surely: but he that perverteth his ways shall be know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winketh with the eye causeth sorrow: but a prating fool shall fall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uth of a righteous man is a well of life: but violence covereth the mouth of the wick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tred stirreth up strifes: but love covereth all sin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lips of him that hath understanding wisdom is found: but a rod is for the back of him that is void of understanding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e men lay up knowledge: but the mouth of the foolish is near destructio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ch man’s wealth is his strong city: the destruction of the poor is their povert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abour of the righteous tendeth to life: the fruit of the wicked to si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in the way of life that keepeth instruction: but he that refuseth reproof erret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hideth hatred with lying lips, and he that uttereth a slander, is a fool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multitude of words there wanteth not sin: but he that refraineth his lips is wis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ongue of the just is as choice silver: the heart of the wicked is little worth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ps of the righteous feed many: but fools die for want of wisdom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lessing of the LORD, it maketh rich, and he addeth no sorrow with i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as sport to a fool to do mischief: but a man of understanding hath wisdom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ear of the wicked, it shall come upon him: but the desire of the righteous shall be grante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whirlwind passeth, so is the wicked no more: but the righteous is an everlasting foundatio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vinegar to the teeth, and as smoke to the eyes, so is the sluggard to them that send him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ear of the LORD prolongeth days: but the years of the wicked shall be shortene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ope of the righteous shall be gladness: but the expectation of the wicked shall perish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y of the LORD is strength to the upright: but destruction shall be to the workers of iniquity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shall never be removed: but the wicked shall not inhabit the earth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uth of the just bringeth forth wisdom: but the froward tongue shall be cut out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ps of the righteous know what is acceptable: but the mouth of the wicked speaketh frowardness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2026-10-04T15:24:11Z</dcterms:created>
  <dcterms:modified xsi:type="dcterms:W3CDTF">2026-10-04T15:24:11Z</dcterms:modified>
  <dc:title>Bible.com.au: Proverbs 10:1-32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