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n ornamen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the grave; and whole, as those that go down into the pi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in thy lot among us; let us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the net is spread in the sight of any bi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wait for their own blood;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which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without; she uttereth her voice in the stree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, in the openings of the gates: in the city she uttereth her words, say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the scorners delight in their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at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desolation, and your destruction cometh as a whirlwind; when distress and anguish cometh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ear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perceive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: they despised all my reproof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urning away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afely, and shall be quiet from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the instruction of wisdom, justice, and judgment,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ear, and will increase learning; and a man of understanding shall attain unto wise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the interpretation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fools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2026-05-27T17:39:20Z</dcterms:created>
  <dcterms:modified xsi:type="dcterms:W3CDTF">2026-05-27T17:39:20Z</dcterms:modified>
  <dc:title>Bible.com.au: Proverbs 1:1-33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