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n ornament of grace unto thy head, and chains about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sinners entice thee, consent thou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ay, Come with us, let us lay wait for blood, let us lurk privily for the innocent without ca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wallow them up alive as the grave; and whole, as those that go down into the pit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hall find all precious substance, we shall fill our houses with spoi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in thy lot among us; let us all have one purse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walk not thou in the way with them; refrain thy foot from their pat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feet run to evil, and make haste to shed bl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n vain the net is spread in the sight of any bi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ay wait for their own blood; they lurk privily for their own li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 the son of David, king of Israel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ways of every one that is greedy of gain; which taketh away the life of the owner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rieth without; she uttereth her voice in the street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th in the chief place of concourse, in the openings of the gates: in the city she uttereth her words, saying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ye simple ones, will ye love simplicity? and the scorners delight in their scorning, and fools hate knowledg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 at my reproof: behold, I will pour out my spirit unto you, I will make known my words unto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called, and ye refused; I have stretched out my hand, and no man regarded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set at nought all my counsel, and would none of my reproof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laugh at your calamity; I will mock when your fear cometh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ear cometh as desolation, and your destruction cometh as a whirlwind; when distress and anguish cometh upon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all upon me, but I will not answer; they shall seek me early, but they shall not find m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now wisdom and instruction; to perceive the words of understanding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they hated knowledge, and did not choose the fear of the LORD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ne of my counsel: they despised all my reproof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y eat of the fruit of their own way, and be filled with their own devic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urning away of the simple shall slay them, and the prosperity of fools shall destroy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earkeneth unto me shall dwell safely, and shall be quiet from fear of evi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ceive the instruction of wisdom, justice, and judgment, and equit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ive subtilty to the simple, to the young man knowledge and discre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hear, and will increase learning; and a man of understanding shall attain unto wise counsel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understand a proverb, and the interpretation; the words of the wise, and their dark say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knowledge: but fools despise wisdom and in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ar the instruction of thy father, and forsake not the law of thy moth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2026-07-13T13:22:23Z</dcterms:created>
  <dcterms:modified xsi:type="dcterms:W3CDTF">2026-07-13T13:22:23Z</dcterms:modified>
  <dc:title>Bible.com.au: Proverbs 1:1-33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