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presProps" Target="presProps.xml"/>
  <Relationship Id="rId36" Type="http://schemas.openxmlformats.org/officeDocument/2006/relationships/viewProps" Target="viewProps.xml"/>
  <Relationship Id="rId37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54705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hilippians 2:1-30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refore God also hath highly exalted him, and given him a name which is above every name: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at at the name of Jesus every knee should bow, of things in heaven, and things in earth, and things under the earth;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at every tongue should confess that Jesus Christ is Lord, to the glory of God the Father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refore, my beloved, as ye have always obeyed, not as in my presence only, but now much more in my absence, work out your own salvation with fear and trembling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it is God which worketh in you both to will and to do of his good pleasure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o all things without murmurings and disputings: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at ye may be blameless and harmless, the sons of God, without rebuke, in the midst of a crooked and perverse nation, among whom ye shine as lights in the world;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olding forth the word of life; that I may rejoice in the day of Christ, that I have not run in vain, neither laboured in vain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ea, and if I be offered upon the sacrifice and service of your faith, I joy, and rejoice with you all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 same cause also do ye joy, and rejoice with me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there be therefore any consolation in Christ, if any comfort of love, if any fellowship of the Spirit, if any bowels and mercies,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I trust in the Lord Jesus to send Timotheus shortly unto you, that I also may be of good comfort, when I know your state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I have no man likeminded, who will naturally care for your state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all seek their own, not the things which are Jesus Christ’s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ye know the proof of him, that, as a son with the father, he hath served with me in the gospel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im therefore I hope to send presently, so soon as I shall see how it will go with me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I trust in the Lord that I also myself shall come shortly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et I supposed it necessary to send to you Epaphroditus, my brother, and companion in labour, and fellowsoldier, but your messenger, and he that ministered to my wants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he longed after you all, and was full of heaviness, because that ye had heard that he had been sick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indeed he was sick nigh unto death: but God had mercy on him; and not on him only, but on me also, lest I should have sorrow upon sorrow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sent him therefore the more carefully, that, when ye see him again, ye may rejoice, and that I may be the less sorrowful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ulfil ye my joy, that ye be likeminded, having the same love, being of one accord, of one mind.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eceive him therefore in the Lord with all gladness; and hold such in reputation: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cause for the work of Christ he was nigh unto death, not regarding his life, to supply your lack of service toward me.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nothing be done through strife or vainglory; but in lowliness of mind let each esteem other better than themselves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ook not every man on his own things, but every man also on the things of others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this mind be in you, which was also in Christ Jesus: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, being in the form of God, thought it not robbery to be equal with God: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made himself of no reputation, and took upon him the form of a servant, and was made in the likeness of men: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being found in fashion as a man, he humbled himself, and became obedient unto death, even the death of the cross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3">
  <a:themeElements>
    <a:clrScheme name="Theme1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3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32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2026-08-24T00:19:37Z</dcterms:created>
  <dcterms:modified xsi:type="dcterms:W3CDTF">2026-08-24T00:19:37Z</dcterms:modified>
  <dc:title>Bible.com.au: Philippians 2:1-30 (KJV)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