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72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pians 2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God also hath highly exalted him, and given him a name which is above every nam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at the name of Jesus every knee should bow, of things in heaven, and things in earth, and things under the earth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every tongue should confess that Jesus Christ is Lord, to the glory of God the Fa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my beloved, as ye have always obeyed, not as in my presence only, but now much more in my absence, work out your own salvation with fear and trembl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God which worketh in you both to will and to do of his good pleasu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all things without murmurings and disputing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e may be blameless and harmless, the sons of God, without rebuke, in the midst of a crooked and perverse nation, among whom ye shine as lights in the world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ing forth the word of life; that I may rejoice in the day of Christ, that I have not run in vain, neither laboured in vai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and if I be offered upon the sacrifice and service of your faith, I joy, and rejoice with you al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ame cause also do ye joy, and rejoice with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 be therefore any consolation in Christ, if any comfort of love, if any fellowship of the Spirit, if any bowels and mercies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 in the Lord Jesus to send Timotheus shortly unto you, that I also may be of good comfort, when I know your stat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no man likeminded, who will naturally care for your stat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seek their own, not the things which are Jesus Christ’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know the proof of him, that, as a son with the father, he hath served with me in the gosp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m therefore I hope to send presently, so soon as I shall see how it will go with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 in the Lord that I also myself shall come short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supposed it necessary to send to you Epaphroditus, my brother, and companion in labour, and fellowsoldier, but your messenger, and he that ministered to my wan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longed after you all, and was full of heaviness, because that ye had heard that he had been sick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deed he was sick nigh unto death: but God had mercy on him; and not on him only, but on me also, lest I should have sorrow upon sorrow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nt him therefore the more carefully, that, when ye see him again, ye may rejoice, and that I may be the less sorrowfu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ulfil ye my joy, that ye be likeminded, having the same love, being of one accord, of one min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eive him therefore in the Lord with all gladness; and hold such in reputation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for the work of Christ he was nigh unto death, not regarding his life, to supply your lack of service toward 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hing be done through strife or vainglory; but in lowliness of mind let each esteem other better than themselv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not every man on his own things, but every man also on the things of oth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s mind be in you, which was also in Christ Jesu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being in the form of God, thought it not robbery to be equal with God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de himself of no reputation, and took upon him the form of a servant, and was made in the likeness of men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ing found in fashion as a man, he humbled himself, and became obedient unto death, even the death of the cro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2026-06-24T11:37:06Z</dcterms:created>
  <dcterms:modified xsi:type="dcterms:W3CDTF">2026-06-24T11:37:06Z</dcterms:modified>
  <dc:title>Bible.com.au: Philippians 2:1-30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