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26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pians 1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 pray, that your love may abound yet more and more in knowledge and in all judgment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e may approve things that are excellent; that ye may be sincere and without offence till the day of Christ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filled with the fruits of righteousness, which are by Jesus Christ, unto the glory and praise of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ould ye should understand, brethren, that the things which happened unto me have fallen out rather unto the furtherance of the gospel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my bonds in Christ are manifest in all the palace, and in all other places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ny of the brethren in the Lord, waxing confident by my bonds, are much more bold to speak the word without fe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me indeed preach Christ even of envy and strife; and some also of good will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preach Christ of contention, not sincerely, supposing to add affliction to my bond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other of love, knowing that I am set for the defence of the gosp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n? notwithstanding, every way, whether in pretence, or in truth, Christ is preached; and I therein do rejoice, yea, and will rejoi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 and Timotheus, the servants of Jesus Christ, to all the saints in Christ Jesus which are at Philippi, with the bishops and deacons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know that this shall turn to my salvation through your prayer, and the supply of the Spirit of Jesus Christ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my earnest expectation and my hope, that in nothing I shall be ashamed, but that with all boldness, as always, so now also Christ shall be magnified in my body, whether it be by life, or by dea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o me to live is Christ, and to die is ga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I live in the flesh, this is the fruit of my labour: yet what I shall choose I wot no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in a strait betwixt two, having a desire to depart, and to be with Christ; which is far better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vertheless to abide in the flesh is more needful for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ing this confidence, I know that I shall abide and continue with you all for your furtherance and joy of faith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your rejoicing may be more abundant in Jesus Christ for me by my coming to you again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let your conversation be as it becometh the gospel of Christ: that whether I come and see you, or else be absent, I may hear of your affairs, that ye stand fast in one spirit, with one mind striving together for the faith of the gospel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nothing terrified by your adversaries: which is to them an evident token of perdition, but to you of salvation, and that of G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ace be unto you, and peace, from God our Father, and from the Lord Jesus Chris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unto you it is given in the behalf of Christ, not only to believe on him, but also to suffer for his sake;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the same conflict which ye saw in me, and now hear to be in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ank my God upon every remembrance of you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in every prayer of mine for you all making request with joy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 fellowship in the gospel from the first day until now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ing confident of this very thing, that he which hath begun a good work in you will perform it until the day of Jesus Christ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s it is meet for me to think this of you all, because I have you in my heart; inasmuch as both in my bonds, and in the defence and confirmation of the gospel, ye all are partakers of my gr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is my record, how greatly I long after you all in the bowels of Jesus Chri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2026-07-13T13:23:13Z</dcterms:created>
  <dcterms:modified xsi:type="dcterms:W3CDTF">2026-07-13T13:23:13Z</dcterms:modified>
  <dc:title>Bible.com.au: Philippians 1:1-30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