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for love’s sake I rather beseech thee, being such an one as Paul the aged, and now also a prisoner of Jesus Chri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seech thee for my son Onesimus, whom I have begotten in my bond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n time past was to thee unprofitable, but now profitable to thee and to m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again: thou therefore receive him, that is, mine own bowel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would have retained with me, that in thy stead he might have ministered unto me in the bonds of the gospe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out thy mind would I do nothing; that thy benefit should not be as it were of necessity, but willing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erhaps he therefore departed for a season, that thou shouldest receive him for ever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now as a servant, but above a servant, a brother beloved, specially to me, but how much more unto thee, both in the flesh, and in the Lor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count me therefore a partner, receive him as mysel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hath wronged thee, or oweth thee ought, put that on mine accoun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prisoner of Jesus Christ, and Timothy our brother, unto Philemon our dearly beloved, and fellowlaboure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aul have written it with mine own hand, I will repay it: albeit I do not say to thee how thou owest unto me even thine own self besid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brother, let me have joy of thee in the Lord: refresh my bowels in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confidence in thy obedience I wrote unto thee, knowing that thou wilt also do more than I s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al prepare me also a lodging: for I trust that through your prayers I shall be given un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alute thee Epaphras, my fellowprisoner in Christ Jesu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cus, Aristarchus, Demas, Lucas, my fellowlabour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r spirit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our beloved Apphia, and Archippus our fellowsoldier, and to the church in thy hous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to you, and peace, from God our Father and the Lord Jesus Chri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, making mention of thee always in my prayer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ing of thy love and faith, which thou hast toward the Lord Jesus, and toward all saint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communication of thy faith may become effectual by the acknowledging of every good thing which is in you in Christ Jes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great joy and consolation in thy love, because the bowels of the saints are refreshed by thee, bro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though I might be much bold in Christ to enjoin thee that which is convenient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2026-05-27T17:44:56Z</dcterms:created>
  <dcterms:modified xsi:type="dcterms:W3CDTF">2026-05-27T17:44:56Z</dcterms:modified>
  <dc:title>Bible.com.au: Philemon 1:1-25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