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nto the sons of Kohath he gave none: because the service of the sanctuary belonging unto them was that they should bear upon their shou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s offered for dedicating of the altar in the day that it was anointed, even the princes offered their offering befor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They shall offer their offering, each prince on his day, for the dedicating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offered his offering the first day was Nahshon the son of Amminadab, of the tribe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offering was one silver charger, the weight thereof was an hundred and thirty shekels, one silver bowl of seventy shekels, after the shekel of the sanctuary; both of them were full of fine flour mingled with oil for a mea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spoon of ten shekels of gold, full of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a sacrifice of peace offerings, two oxen, five rams, five he goats, five lambs of the first year: this was the offering of Nahshon the son of Amminad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el the son of Zuar, prince of Issachar, did off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day that Moses had fully set up the tabernacle, and had anointed it, and sanctified it, and all the instruments thereof, both the altar and all the vessels thereof, and had anointed them, and sanctifi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ffered for his offering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spoon of gold of ten shekels, full of inc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for a sacrifice of peace offerings, two oxen, five rams, five he goats, five lambs of the first year: this was the offering of Nethaneel the son of Zu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the son of Helon, prince of the children of Zebulun, did off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princes of Israel, heads of the house of their fathers, who were the princes of the tribes, and were over them that were numbered, off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a sacrifice of peace offerings, two oxen, five rams, five he goats, five lambs of the first year: this was the offering of Eliab the son of He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the son of Shedeur, prince of the children of Reuben, did off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or a sacrifice of peace offerings, two oxen, five rams, five he goats, five lambs of the first year: this was the offering of Elizur the son of Shede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the son of Zurishaddai, prince of the children of Simeon, did off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rought their offering before the LORD, six covered wagons, and twelve oxen; a wagon for two of the princes, and for each one an ox: and they brought them before the tabernac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or a sacrifice of peace offerings, two oxen, five rams, five he goats, five lambs of the first year: this was the offering of Shelumiel the son of Zurishadd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the son of Deuel, prince of the children of Gad, offe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 one silver charger of the weight of an hundred and thirty shekels, a silver bowl of seventy shekels, after the shekel of the sanctuary; both of them full of fine flour mingled with oil for a meat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for a sacrifice of peace offerings, two oxen, five rams, five he goats, five lambs of the first year: this was the offering of Eliasaph the son of Deu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the son of Ammihud, prince of the children of Ephraim, off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for a sacrifice of peace offerings, two oxen, five rams, five he goats, five lambs of the first year: this was the offering of Elishama the son of Ammihu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offered Gamaliel the son of Pedahzur, prince of the children of Manasse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it of them, that they may be to do the service of the tabernacle of the congregation; and thou shalt give them unto the Levites, to every man according to his serv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for a sacrifice of peace offerings, two oxen, five rams, five he goats, five lambs of the first year: this was the offering of Gamaliel the son of Pedahzu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the son of Gideoni, prince of the children of Benjamin, offer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or a sacrifice of peace offerings, two oxen, five rams, five he goats, five lambs of the first year: this was the offering of Abidan the son of Gideon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the son of Ammishaddai, prince of the children of Dan, offere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the wagons and the oxen, and gave them unto the Levit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for a sacrifice of peace offerings, two oxen, five rams, five he goats, five lambs of the first year: this was the offering of Ahiezer the son of Ammishadda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the son of Ocran, prince of the children of Asher, offer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a sacrifice of peace offerings, two oxen, five rams, five he goats, five lambs of the first year: this was the offering of Pagiel the son of Ocra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the son of Enan, prince of the children of Naphtali,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wagons and four oxen he gave unto the sons of Gershon, according to their servic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for a sacrifice of peace offerings, two oxen, five rams, five he goats, five lambs of the first year: this was the offering of Ahira the son of Ena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is was the dedication of the altar, in the day when it was anointed, by the princes of Israel: twelve chargers of silver, twelve silver bowls, twelve spoons of gold:]]></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charger of silver weighing an hundred and thirty shekels, each bowl seventy: all the silver vessels weighed two thousand and four hundred shekels, after the shekel of the sanctuary:]]></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golden spoons were twelve, full of incense, weighing ten shekels apiece, after the shekel of the sanctuary: all the gold of the spoons was an hundred and twenty sheke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ll the oxen for the burnt offering were twelve bullocks, the rams twelve, the lambs of the first year twelve, with their meat offering: and the kids of the goats for sin offering twelve.]]></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nd all the oxen for the sacrifice of the peace offerings were twenty and four bullocks, the rams sixty, the he goats sixty, the lambs of the first year sixty. This was the dedication of the altar, after that it was anoi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he gave unto the sons of Merari, according unto their service, under the hand of Ithamar the son of Aaron the prie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when Moses was gone into the tabernacle of the congregation to speak with him, then he heard the voice of one speaking unto him from off the mercy seat that was upon the ark of testimony, from between the two cherubims: and he spake unto him.]]></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2026-07-13T12:03:56Z</dcterms:created>
  <dcterms:modified xsi:type="dcterms:W3CDTF">2026-07-13T12:03:56Z</dcterms:modified>
  <dc:title>Bible.com.au: Numbers 7:1-89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