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ny man die very suddenly by him, and he hath defiled the head of his consecration; then he shall shave his head in the day of his cleansing, on the seventh day shall he shav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bring two turtles, or two young pigeons, to the priest, to the door of the tabernacle of the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shall offer the one for a sin offering, and the other for a burnt offering, and make an atonement for him, for that he sinned by the dead, and shall hallow his head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onsecrate unto the LORD the days of his separation, and shall bring a lamb of the first year for a trespass offering: but the days that were before shall be lost, because his separation was defi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the law of the Nazarite, when the days of his separation are fulfilled: he shall be brought unto the door of the tabernacle of the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offer his offering unto the LORD, one he lamb of the first year without blemish for a burnt offering, and one ewe lamb of the first year without blemish for a sin offering, and one ram without blemish for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basket of unleavened bread, cakes of fine flour mingled with oil, and wafers of unleavened bread anointed with oil, and their meat offering, and their drink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them before the LORD, and shall offer his sin offering, and his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offer the ram for a sacrifice of peace offerings unto the LORD, with the basket of unleavened bread: the priest shall offer also his meat offering, and his drink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zarite shall shave the head of his separation at the door of the tabernacle of the congregation, and shall take the hair of the head of his separation, and put it in the fire which is under the sacrifice of the peace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the sodden shoulder of the ram, and one unleavened cake out of the basket, and one unleavened wafer, and shall put them upon the hands of the Nazarite, after the hair of his separation is sh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for a wave offering before the LORD: this is holy for the priest, with the wave breast and heave shoulder: and after that the Nazarite may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law of the Nazarite who hath vowed, and of his offering unto the LORD for his separation, beside that that his hand shall get: according to the vow which he vowed, so he must do after the law of his sep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Aaron and unto his sons, saying, On this wise ye shall bless the children of Israel, saying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bless thee, and keep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shine upon thee, and be gracious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lift up his countenance upon thee, and give thee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put my name upon the children of Israel; and I will bles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either man or woman shall separate themselves to vow a vow of a Nazarite, to separate themselves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eparate himself from wine and strong drink, and shall drink no vinegar of wine, or vinegar of strong drink, neither shall he drink any liquor of grapes, nor eat moist grapes, or dr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days of his separation shall he eat nothing that is made of the vine tree, from the kernels even to the hus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ays of the vow of his separation there shall no razor come upon his head: until the days be fulfilled, in the which he separateth himself unto the LORD, he shall be holy, and shall let the locks of the hair of his head g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days that he separateth himself unto the LORD he shall come at no dead bo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not make himself unclean for his father, or for his mother, for his brother, or for his sister, when they die: because the consecration of his God is upon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days of his separation he is holy unto the LOR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2026-07-13T12:04:27Z</dcterms:created>
  <dcterms:modified xsi:type="dcterms:W3CDTF">2026-07-13T12:04:27Z</dcterms:modified>
  <dc:title>Bible.com.au: Numbers 6:1-27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