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very offering of all the holy things of the children of Israel, which they bring unto the priest, shall be 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man’s hallowed things shall be his: whatsoever any man giveth the priest, it shall be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peak unto the children of Israel, and say unto them, If any man’s wife go aside, and commit a trespass agains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 man lie with her carnally, and it be hid from the eyes of her husband, and be kept close, and she be defiled, and there be no witness against her, neither she be taken with the mann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pirit of jealousy come upon him, and he be jealous of his wife, and she be defiled: or if the spirit of jealousy come upon him, and he be jealous of his wife, and she be not defi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the man bring his wife unto the priest, and he shall bring her offering for her, the tenth part of an ephah of barley meal; he shall pour no oil upon it, nor put frankincense thereon; for it is an offering of jealousy, an offering of memorial, bringing iniquity to remembr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bring her near, and set her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 shall take holy water in an earthen vessel; and of the dust that is in the floor of the tabernacle the priest shall take, and put it into the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riest shall set the woman before the LORD, and uncover the woman’s head, and put the offering of memorial in her hands, which is the jealousy offering: and the priest shall have in his hand the bitter water that causeth the cur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charge her by an oath, and say unto the woman, If no man have lain with thee, and if thou hast not gone aside to uncleanness with another instead of thy husband, be thou free from this bitter water that causeth the cur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ou hast gone aside to another instead of thy husband, and if thou be defiled, and some man have lain with thee beside thine husb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priest shall charge the woman with an oath of cursing, and the priest shall say unto the woman, The LORD make thee a curse and an oath among thy people, when the LORD doth make thy thigh to rot, and thy belly to swe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water that causeth the curse shall go into thy bowels, to make thy belly to swell, and thy thigh to rot: And the woman shall say, Amen,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priest shall write these curses in a book, and he shall blot them out with the bitter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cause the woman to drink the bitter water that causeth the curse: and the water that causeth the curse shall enter into her, and become bit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riest shall take the jealousy offering out of the woman’s hand, and shall wave the offering before the LORD, and offer it upon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priest shall take an handful of the offering, even the memorial thereof, and burn it upon the altar, and afterward shall cause the woman to drink the wa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he hath made her to drink the water, then it shall come to pass, that, if she be defiled, and have done trespass against her husband, that the water that causeth the curse shall enter into her, and become bitter, and her belly shall swell, and her thigh shall rot: and the woman shall be a curse among her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f the woman be not defiled, but be clean; then she shall be free, and shall conceive s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put out of the camp every leper, and every one that hath an issue, and whosoever is defiled by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w of jealousies, when a wife goeth aside to another instead of her husband, and is defi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r when the spirit of jealousy cometh upon him, and he be jealous over his wife, and shall set the woman before the LORD, and the priest shall execute upon her all this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hall the man be guiltless from iniquity, and this woman shall bear her iniqu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oth male and female shall ye put out, without the camp shall ye put them; that they defile not their camps, in the midst whereof I d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hildren of Israel did so, and put them out without the camp: as the LORD spake unto Moses, so did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peak unto the children of Israel, When a man or woman shall commit any sin that men commit, to do a trespass against the LORD, and that person be guil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shall confess their sin which they have done: and he shall recompense his trespass with the principal thereof, and add unto it the fifth part thereof, and give it unto him against whom he hath trespas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e man have no kinsman to recompense the trespass unto, let the trespass be recompensed unto the LORD, even to the priest; beside the ram of the atonement, whereby an atonement shall be made for him.]]></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2026-07-13T12:04:28Z</dcterms:created>
  <dcterms:modified xsi:type="dcterms:W3CDTF">2026-07-13T12:04:28Z</dcterms:modified>
  <dc:title>Bible.com.au: Numbers 5:1-31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