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be come over Jordan into the land of Cana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e shall appoint you cities to be cities of refuge for you; that the slayer may flee thither, which killeth any person at unawa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be unto you cities for refuge from the avenger; that the manslayer die not, until he stand before the congregation in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se cities which ye shall give six cities shall ye have for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give three cities on this side Jordan, and three cities shall ye give in the land of Canaan, which shall be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cities shall be a refuge, both for the children of Israel, and for the stranger, and for the sojourner among them: that every one that killeth any person unawares may flee t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he smite him with an instrument of iron, so that he die, he is a murderer: the murderer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smite him with throwing a stone, wherewith he may die, and he die, he is a murderer: the murder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if he smite him with an hand weapon of wood, wherewith he may die, and he die, he is a murderer: the murderer shall surely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the plains of Moab by Jordan near Jericho,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venger of blood himself shall slay the murderer: when he meeteth him, he shall sla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he thrust him of hatred, or hurl at him by laying of wait, that he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n enmity smite him with his hand, that he die: he that smote him shall surely be put to death; for he is a murderer: the revenger of blood shall slay the murderer, when he meete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he thrust him suddenly without enmity, or have cast upon him any thing without laying of wa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 any stone, wherewith a man may die, seeing him not, and cast it upon him, that he die, and was not his enemy, neither sought his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congregation shall judge between the slayer and the revenger of blood according to these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ongregation shall deliver the slayer out of the hand of the revenger of blood, and the congregation shall restore him to the city of his refuge, whither he was fled: and he shall abide in it unto the death of the high priest, which was anointed with the holy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slayer shall at any time come without the border of the city of his refuge, whither he was f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evenger of blood find him without the borders of the city of his refuge, and the revenger of blood kill the slayer; he shall not be guilty of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he should have remained in the city of his refuge until the death of the high priest: but after the death of the high priest the slayer shall return into the land of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give unto the Levites of the inheritance of their possession cities to dwell in; and ye shall give also unto the Levites suburbs for the cities round abou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se things shall be for a statute of judgment unto you throughout your generations in all your dwell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so killeth any person, the murderer shall be put to death by the mouth of witnesses: but one witness shall not testify against any person to cause him to d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reover ye shall take no satisfaction for the life of a murderer, which is guilty of death: but he shall be surely put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take no satisfaction for him that is fled to the city of his refuge, that he should come again to dwell in the land, until the death of the pri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ye shall not pollute the land wherein ye are: for blood it defileth the land: and the land cannot be cleansed of the blood that is shed therein, but by the blood of him that shed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efile not therefore the land which ye shall inhabit, wherein I dwell: for I the LORD dwell among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ities shall they have to dwell in; and the suburbs of them shall be for their cattle, and for their goods, and for all their bea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uburbs of the cities, which ye shall give unto the Levites, shall reach from the wall of the city and outward a thousand cubits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measure from without the city on the east side two thousand cubits, and on the south side two thousand cubits, and on the west side two thousand cubits, and on the north side two thousand cubits; and the city shall be in the midst: this shall be to them the suburbs of the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mong the cities which ye shall give unto the Levites there shall be six cities for refuge, which ye shall appoint for the manslayer, that he may flee thither: and to them ye shall add forty and two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ll the cities which ye shall give to the Levites shall be forty and eight cities: them shall ye give with their suburb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ities which ye shall give shall be of the possession of the children of Israel: from them that have many ye shall give many; but from them that have few ye shall give few: every one shall give of his cities unto the Levites according to his inheritance which he inheriteth.]]></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2026-05-27T17:40:05Z</dcterms:created>
  <dcterms:modified xsi:type="dcterms:W3CDTF">2026-05-27T17:40:05Z</dcterms:modified>
  <dc:title>Bible.com.au: Numbers 35:1-34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