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6289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Israel took all the women of Midian captives, and their little ones, and took the spoil of all their cattle, and all their flocks, and all their goo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burnt all their cities wherein they dwelt, and all their goodly castles,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took all the spoil, and all the prey, both of men and of bea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brought the captives, and the prey, and the spoil, unto Moses, and Eleazar the priest, and unto the congregation of the children of Israel, unto the camp at the plains of Moab, which are by Jordan near Jerich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and Eleazar the priest, and all the princes of the congregation, went forth to meet them without the cam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oses was wroth with the officers of the host, with the captains over thousands, and captains over hundreds, which came from the batt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said unto them, Have ye saved all the women al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these caused the children of Israel, through the counsel of Balaam, to commit trespass against the LORD in the matter of Peor, and there was a plague among the congregation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kill every male among the little ones, and kill every woman that hath known man by lying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ll the women children, that have not known a man by lying with him, keep alive for your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do ye abide without the camp seven days: whosoever hath killed any person, and whosoever hath touched any slain, purify both yourselves and your captives on the third day, and on the seventh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purify all your raiment, and all that is made of skins, and all work of goats’ hair, and all things made of w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leazar the priest said unto the men of war which went to the battle, This is the ordinance of the law which the LOR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ly the gold, and the silver, the brass, the iron, the tin, and the l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 thing that may abide the fire, ye shall make it go through the fire, and it shall be clean: nevertheless it shall be purified with the water of separation: and all that abideth not the fire ye shall make go through the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ye shall wash your clothes on the seventh day, and ye shall be clean, and afterward ye shall come into the cam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he sum of the prey that was taken, both of man and of beast, thou, and Eleazar the priest, and the chief fathers of the congreg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ivide the prey into two parts; between them that took the war upon them, who went out to battle, and between all the congreg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levy a tribute unto the LORD of the men of war which went out to battle: one soul of five hundred, both of the persons, and of the beeves, and of the asses, and of the shee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venge the children of Israel of the Midianites: afterward shalt thou be gathered unto thy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ake it of their half, and give it unto Eleazar the priest, for an heave offering of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f the children of Israel’s half, thou shalt take one portion of fifty, of the persons, of the beeves, of the asses, and of the flocks, of all manner of beasts, and give them unto the Levites, which keep the charge of the tabernacle of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and Eleazar the priest did as the LORD commanded Mos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booty, being the rest of the prey which the men of war had caught, was six hundred thousand and seventy thousand and five thousand shee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reescore and twelve thousand beev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reescore and one thousand ass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irty and two thousand persons in all, of women that had not known man by lying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half, which was the portion of them that went out to war, was in number three hundred thousand and seven and thirty thousand and five hundred sheep:]]></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LORD’s tribute of the sheep was six hundred and threescore and fifte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beeves were thirty and six thousand; of which the LORD’s tribute was threescore and twel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spake unto the people, saying, Arm some of yourselves unto the war, and let them go against the Midianites, and avenge the LORD of Midi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asses were thirty thousand and five hundred; of which the LORD’s tribute was threescore and on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persons were sixteen thousand; of which the LORD’s tribute was thirty and two person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Moses gave the tribute, which was the LORD’s heave offering, unto Eleazar the priest, as the LORD commanded Mos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of the children of Israel’s half, which Moses divided from the men that war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the half that pertained unto the congregation was three hundred thousand and thirty thousand and seven thousand and five hundred sheep,]]></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irty and six thousand beev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irty thousand asses and five hundr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ixteen thousand person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n of the children of Israel’s half, Moses took one portion of fifty, both of man and of beast, and gave them unto the Levites, which kept the charge of the tabernacle of the LORD; as the LORD commanded Mos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 officers which were over thousands of the host, the captains of thousands, and captains of hundreds, came near unto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every tribe a thousand, throughout all the tribes of Israel, shall ye send to the wa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said unto Moses, Thy servants have taken the sum of the men of war which are under our charge, and there lacketh not one man of 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e have therefore brought an oblation for the LORD, what every man hath gotten, of jewels of gold, chains, and bracelets, rings, earrings, and tablets, to make an atonement for our souls before the LOR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Moses and Eleazar the priest took the gold of them, even all wrought jewel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all the gold of the offering that they offered up to the LORD, of the captains of thousands, and of the captains of hundreds, was sixteen thousand seven hundred and fifty shekel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the men of war had taken spoil, every man for himself.)]]></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Moses and Eleazar the priest took the gold of the captains of thousands and of hundreds, and brought it into the tabernacle of the congregation, for a memorial for the children of Israel before the LOR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re were delivered out of the thousands of Israel, a thousand of every tribe, twelve thousand armed for w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sent them to the war, a thousand of every tribe, them and Phinehas the son of Eleazar the priest, to the war, with the holy instruments, and the trumpets to blow in hi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warred against the Midianites, as the LORD commanded Moses; and they slew all the ma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lew the kings of Midian, beside the rest of them that were slain; namely, Evi, and Rekem, and Zur, and Hur, and Reba, five kings of Midian: Balaam also the son of Beor they slew with the sword.]]></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2026-06-09T23:10:26Z</dcterms:created>
  <dcterms:modified xsi:type="dcterms:W3CDTF">2026-06-09T23:10:26Z</dcterms:modified>
  <dc:title>Bible.com.au: Numbers 31:1-54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