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30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vow of a widow, and of her that is divorced, wherewith they have bound their souls, shall stand against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vowed in her husband’s house, or bound her soul by a bond with an o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, and disallowed her not: then all her vows shall stand, and every bond wherewith she bound her soul sha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hath utterly made them void on the day he heard them; then whatsoever proceeded out of her lips concerning her vows, or concerning the bond of her soul, shall not stand: her husband hath made them void; and the LORD shall forgive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ow, and every binding oath to afflict the soul, her husband may establish it, or her husband may make it vo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altogether hold his peace at her from day to day; then he establisheth all her vows, or all her bonds, which are upon her: he confirmeth them, because he held his peace at her in the day that he hear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shall any ways make them void after that he hath heard them; then he shall bear her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, which the LORD commanded Moses, between a man and his wife, between the father and his daughter, being yet in her youth in her father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heads of the tribes concerning the children of Israel, saying, This is the thing which the LORD hath command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vow a vow unto the LORD, or swear an oath to bind his soul with a bond; he shall not break his word, he shall do according to all that proceed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oman also vow a vow unto the LORD, and bind herself by a bond, being in her father’s house in her you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ather hear her vow, and her bond wherewith she hath bound her soul, and her father shall hold his peace at her: then all her vows shall stand, and every bond wherewith she hath bound her soul shall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father disallow her in the day that he heareth; not any of her vows, or of her bonds wherewith she hath bound her soul, shall stand: and the LORD shall forgive her, because her father disallowed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had at all an husband, when she vowed, or uttered ought out of her lips, wherewith she bound her sou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 in the day that he heard it: then her vows shall stand, and her bonds wherewith she bound her soul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disallowed her on the day that he heard it; then he shall make her vow which she vowed, and that which she uttered with her lips, wherewith she bound her soul, of none effect: and the LORD shall forgiv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2026-05-22T21:13:46Z</dcterms:created>
  <dcterms:modified xsi:type="dcterms:W3CDTF">2026-05-22T21:13:46Z</dcterms:modified>
  <dc:title>Bible.com.au: Numbers 30:1-16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