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ve the Levites unto Aaron and to his sons: they are wholly given unto him out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ppoint Aaron and his sons, and they shall wait on their priest’s office: and the stranger that cometh nigh shall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old, I have taken the Levites from among the children of Israel instead of all the firstborn that openeth the matrix among the children of Israel: therefore the Levites shall be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all the firstborn are mine; for on the day that I smote all the firstborn in the land of Egypt I hallowed unto me all the firstborn in Israel, both man and beast: mine shall they be: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in the wilderness of Sinai,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mber the children of Levi after the house of their fathers, by their families: every male from a month old and upward shalt thou numb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numbered them according to the word of the LORD, as he w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were the sons of Levi by their names; Gershon, and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names of the sons of Gershon by their families;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lso are the generations of Aaron and Moses in the day that the LORD spake with Moses in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Kohath by their families; Amram, and Ize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Merari by their families; Mahli, and Mushi. These are the families of the Levites according to the house of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Gershon was the family of the Libnites, and the family of the Shimites: these are the families of 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that were numbered of them, according to the number of all the males, from a month old and upward, even those that were numbered of them were sev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ies of the Gershonites shall pitch behind the tabernacle west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house of the father of the Gershonites shall be Eliasaph the son of L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arge of the sons of Gershon in the tabernacle of the congregation shall be the tabernacle, and the tent, the covering thereof,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curtain for the door of the court, which is by the tabernacle, and by the altar round about, and the cords of it for all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Kohath was the family of the Amramites, and the family of the Izeharites, and the family of the Hebronites, and the family of the Uzzielites: these are the families of the Kohath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number of all the males, from a month old and upward, were eight thousand and six hundred, keeping the charge of the sanctu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are the names of the sons of Aaron; Nadab the firstborn, and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amilies of the sons of Kohath shall pitch on the side of the tabernacle southw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ef of the house of the father of the families of the Kohathites shall be Elizaphan the son of Uzzi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ir charge shall be the ark, and the table, and the candlestick, and the altars, and the vessels of the sanctuary wherewith they minister, and the hanging, and all the service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leazar the son of Aaron the priest shall be chief over the chief of the Levites, and have the oversight of them that keep the charge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Merari was the family of the Mahlites, and the family of the Mushites: these are the families of Mera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se that were numbered of them, according to the number of all the males, from a month old and upward, were six thousand and two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ef of the house of the father of the families of Merari was Zuriel the son of Abihail: these shall pitch on the side of the tabernacle north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der the custody and charge of the sons of Merari shall be the boards of the tabernacle, and the bars thereof, and the pillars thereof, and the sockets thereof, and all the vessels thereof, and all that serveth there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illars of the court round about, and their sockets, and their pins, and their co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se that encamp before the tabernacle toward the east, even before the tabernacle of the congregation eastward, shall be Moses, and Aaron and his sons, keeping the charge of the sanctuary for the charge of the children of Israel; and the stranger that cometh nigh shall be put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names of the sons of Aaron, the priests which were anointed, whom he consecrated to minister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at were numbered of the Levites, which Moses and Aaron numbered at the commandment of the LORD, throughout their families, all the males from a month old and upward, were twenty and two thous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LORD said unto Moses, Number all the firstborn of the males of the children of Israel from a month old and upward, and take the number of their nam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take the Levites for me (I am the LORD) instead of all the firstborn among the children of Israel; and the cattle of the Levites instead of all the firstlings among the cattle of the children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ses numbered, as the LORD commanded him, all the firstborn among the children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firstborn males by the number of names, from a month old and upward, of those that were numbered of them, were twenty and two thousand two hundred and threescore and thirte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stead of all the firstborn among the children of Israel, and the cattle of the Levites instead of their cattle; and the Levites shall be mine: I a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for those that are to be redeemed of the two hundred and threescore and thirteen of the firstborn of the children of Israel, which are more than the Levi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ou shalt even take five shekels apiece by the poll, after the shekel of the sanctuary shalt thou take them: (the shekel is twenty gera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ou shalt give the money, wherewith the odd number of them is to be redeemed, unto Aaron and to his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adab and Abihu died before the LORD, when they offered strange fire before the LORD, in the wilderness of Sinai, and they had no children: and Eleazar and Ithamar ministered in the priest’s office in the sight of Aaron their fath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oses took the redemption money of them that were over and above them that were redeemed by the Lev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f the firstborn of the children of Israel took he the money; a thousand three hundred and threescore and five shekels, after the shekel of the sanctuar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gave the money of them that were redeemed unto Aaron and to his sons, according to the word of the LORD, as the LORD commanded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near, and present them before Aaron the priest, that they may minister un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keep his charge, and the charge of the whole congregation before the tabernacle of the congregation, to do the servic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eep all the instruments of the tabernacle of the congregation, and the charge of the children of Israel, to do the service of the tabernacl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2026-07-13T12:02:02Z</dcterms:created>
  <dcterms:modified xsi:type="dcterms:W3CDTF">2026-07-13T12:02:02Z</dcterms:modified>
  <dc:title>Bible.com.au: Numbers 3:1-51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