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t offering shall be of flour mingled with oil, three tenth deals to a bullock, and two tenth deals to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deal for one lamb, throughout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kid of the goats for a sin offering; beside the sin offering of atonement, and the continual burnt offering, and the meat offering of it,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 sacrifice made by fire, of a sweet savour unto the LORD; thirteen young bullocks, two rams, and fourteen 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t offering shall be of flour mingled with oil, three tenth deals unto every bullock of the thirteen bullocks, two tenth deals to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deal to each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lambs of the first year without sp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the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kid of the goats for a sin offering; beside the continual burnt offering, and the meat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and fourteen 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t offering and their drink offerings for the bullocks, for the rams, and for the lambs, shall be according to their number, after the man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and fourteen lambs of the first year without sp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and seven 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and fourteen 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and fourteen 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 sacrifice made by fire, of a sweet savour unto the LORD: one bullock, one ram, seven 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t offering and their drink offerings for the bullock, for the ram, and for the lambs, shall be according to their number, after the man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t offering shall be of flour mingled with oil, three tenth deals for a bullock, and two tenth deals for a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things ye shall do unto the LORD in your set feasts, beside your vows, and your freewill offerings, for your burnt offerings, and for your meat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deal for one lamb, throughout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kid of the goats for a sin offering, to make an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month, and his meat offering, and the daily burnt offering, and his meat offering, and their drink offerings, according unto their manner, for a sweet savour, a sacrifice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have on the tenth day of this seventh month an holy convocation; and ye shall afflict your souls: ye shall not do any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and seven lambs of the first year; they shall be unto you without blemis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2026-05-27T17:40:06Z</dcterms:created>
  <dcterms:modified xsi:type="dcterms:W3CDTF">2026-05-27T17:40:06Z</dcterms:modified>
  <dc:title>Bible.com.au: Numbers 29:1-40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