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abbath day two lambs of the first year without spot, and two tenth deals of flour for a meat offering, mingled with oil, and the drink offering thereo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of every sabbath, beside the continual burnt offering, and his drink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beginnings of your months ye shall offer a burnt offering unto the LORD; two young bullocks, and one ram, seven lambs of the first year without spot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ee tenth deals of flour for a meat offering, mingled with oil, for one bullock; and two tenth deals of flour for a meat offering, mingled with oil, for one ra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everal tenth deal of flour mingled with oil for a meat offering unto one lamb; for a burnt offering of a sweet savour, a sacrifice made by fire unto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rink offerings shall be half an hin of wine unto a bullock, and the third part of an hin unto a ram, and a fourth part of an hin unto a lamb: this is the burnt offering of every month throughout the months of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kid of the goats for a sin offering unto the LORD shall be offered, beside the continual burnt offering, and his drink off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ourteenth day of the first month is the passove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eenth day of this month is the feast: seven days shall unleavened bread be ea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day shall be an holy convocation; ye shall do no manner of servile work there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a sacrifice made by fire for a burnt offering unto the LORD; two young bullocks, and one ram, and seven lambs of the first year: they shall be unto you without blemis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t offering shall be of flour mingled with oil: three tenth deals shall ye offer for a bullock, and two tenth deals for a ram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deal shalt thou offer for every lamb, throughout the seven lamb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goat for a sin offering, to make an atonement for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se beside the burnt offering in the morning, which is for a continual burnt offer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manner ye shall offer daily, throughout the seven days, the meat of the sacrifice made by fire, of a sweet savour unto the LORD: it shall be offered beside the continual burnt offering, and his drink offe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ye shall have an holy convocation; ye shall do no servile wor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n the day of the firstfruits, when ye bring a new meat offering unto the LORD, after your weeks be out, ye shall have an holy convocation; ye shall do no servile work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the burnt offering for a sweet savour unto the LORD; two young bullocks, one ram, seven lambs of the first year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t offering of flour mingled with oil, three tenth deals unto one bullock, two tenth deals unto one ra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e children of Israel, and say unto them, My offering, and my bread for my sacrifices made by fire, for a sweet savour unto me, shall ye observe to offer unto me in their due seas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deal unto one lamb, throughout the seven lamb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kid of the goats, to make an atonement f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m beside the continual burnt offering, and his meat offering, (they shall be unto you without blemish) and their drink offering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ay unto them, This is the offering made by fire which ye shall offer unto the LORD; two lambs of the first year without spot day by day, for a continual burnt offer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lamb shalt thou offer in the morning, and the other lamb shalt thou offer at eve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tenth part of an ephah of flour for a meat offering, mingled with the fourth part of an hin of beaten o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continual burnt offering, which was ordained in mount Sinai for a sweet savour, a sacrifice made by fire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rink offering thereof shall be the fourth part of an hin for the one lamb: in the holy place shalt thou cause the strong wine to be poured unto the LORD for a drink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ther lamb shalt thou offer at even: as the meat offering of the morning, and as the drink offering thereof, thou shalt offer it, a sacrifice made by fire, of a sweet savour un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2026-07-13T12:05:08Z</dcterms:created>
  <dcterms:modified xsi:type="dcterms:W3CDTF">2026-07-13T12:05:08Z</dcterms:modified>
  <dc:title>Bible.com.au: Numbers 28:1-31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