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no daughter, then ye shall give his inheritance unto his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e have no brethren, then ye shall give his inheritance unto his father’s breth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is father have no brethren, then ye shall give his inheritance unto his kinsman that is next to him of his family, and he shall possess it: and it shall be unto the children of Israel a statute of judgment,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Get thee up into this mount Abarim, and see the land which I have given unto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hast seen it, thou also shalt be gathered unto thy people, as Aaron thy brother was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rebelled against my commandment in the desert of Zin, in the strife of the congregation, to sanctify me at the water before their eyes: that is the water of Meribah in Kadesh in the wilderness of Z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pake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LORD, the God of the spirits of all flesh, set a man over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may go out before them, and which may go in before them, and which may lead them out, and which may bring them in; that the congregation of the LORD be not as sheep which have no shephe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Moses, Take thee Joshua the son of Nun, a man in whom is the spirit, and lay thine hand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daughters of Zelophehad, the son of Hepher, the son of Gilead, the son of Machir, the son of Manasseh, of the families of Manasseh the son of Joseph: and these are the names of his daughters; Mahlah, Noah, and Hoglah, and Milcah, and Tirz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t him before Eleazar the priest, and before all the congregation; and give him a charge in their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put some of thine honour upon him, that all the congregation of the children of Israel may be obedi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stand before Eleazar the priest, who shall ask counsel for him after the judgment of Urim before the LORD: at his word shall they go out, and at his word they shall come in, both he, and all the children of Israel with him, even all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did as the LORD commanded him: and he took Joshua, and set him before Eleazar the priest, and before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laid his hands upon him, and gave him a charge, as the LORD commanded by the hand of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tood before Moses, and before Eleazar the priest, and before the princes and all the congregation, by the door of the tabernacle of the congregation,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and he was not in the company of them that gathered themselves together against the LORD in the company of Korah; but died in his own sin, and had n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the name of our father be done away from among his family, because he hath no son? Give unto us therefore a possession among the brethren of ou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brought their caus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ughters of Zelophehad speak right: thou shalt surely give them a possession of an inheritance among their father’s brethren; and thou shalt cause the inheritance of their father to pas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peak unto the children of Israel, saying, If a man die, and have no son, then ye shall cause his inheritance to pass unto his daughter.]]></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2026-06-04T08:02:43Z</dcterms:created>
  <dcterms:modified xsi:type="dcterms:W3CDTF">2026-06-04T08:02:43Z</dcterms:modified>
  <dc:title>Bible.com.au: Numbers 27:1-23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