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presProps" Target="presProps.xml"/>
  <Relationship Id="rId71" Type="http://schemas.openxmlformats.org/officeDocument/2006/relationships/viewProps" Target="viewProps.xml"/>
  <Relationship Id="rId7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ons of Eliab; Nemuel, and Dathan, and Abiram. This is that Dathan and Abiram, which were famous in the congregation, who strove against Moses and against Aaron in the company of Korah, when they strove agains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arth opened her mouth, and swallowed them up together with Korah, when that company died, what time the fire devoured two hundred and fifty men: and they became a sig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withstanding the children of Korah died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Simeon after their families: of Nemuel, the family of the Nemuelites: of Jamin, the family of the Jaminites: of Jachin, the family of the Jachi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Zerah, the family of the Zarhites: of Shaul, the family of the Shau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families of the Simeonites, twenty and two thousand and two hund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Gad after their families: of Zephon, the family of the Zephonites: of Haggi, the family of the Haggites: of Shuni, the family of the Shu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Ozni, the family of the Oznites: of Eri, the family of the Er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rod, the family of the Arodites: of Areli, the family of the Arel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are the families of the children of Gad according to those that were numbered of them, forty thousand and five hund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 plague, that the LORD spake unto Moses and unto Eleazar the son of Aaron the pries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Judah were Er and Onan: and Er and Onan died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Judah after their families were; of Shelah, the family of the Shelanites: of Pharez, the family of the Pharzites: of Zerah, the family of the Zarh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s of Pharez were; of Hezron, the family of the Hezronites: of Hamul, the family of the Hamu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are the families of Judah according to those that were numbered of them, threescore and sixteen thousand and five hund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e sons of Issachar after their families: of Tola, the family of the Tolaites: of Pua, the family of the Pu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Jashub, the family of the Jashubites: of Shimron, the family of the Shimron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are the families of Issachar according to those that were numbered of them, threescore and four thousand and three hund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 sons of Zebulun after their families: of Sered, the family of the Sardites: of Elon, the family of the Elonites: of Jahleel, the family of the Jahleeli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are the families of the Zebulunites according to those that were numbered of them, threescore thousand and five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s of Joseph after their families were Manasseh and Ephra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sum of all the congregation of the children of Israel, from twenty years old and upward, throughout their fathers’ house, all that are able to go to war in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sons of Manasseh: of Machir, the family of the Machirites: and Machir begat Gilead: of Gilead come the family of the Gilead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are the sons of Gilead: of Jeezer, the family of the Jeezerites: of Helek, the family of the Helek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Asriel, the family of the Asrielites: and of Shechem, the family of the Shechemi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Shemida, the family of the Shemidaites: and of Hepher, the family of the Hephe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Zelophehad the son of Hepher had no sons, but daughters: and the names of the daughters of Zelophehad were Mahlah, and Noah, Hoglah, Milcah, and Tirz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families of Manasseh, and those that were numbered of them, fifty and two thousand and seven hund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se are the sons of Ephraim after their families: of Shuthelah, the family of the Shuthalhites: of Becher, the family of the Bachrites: of Tahan, the family of the Tahan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se are the sons of Shuthelah: of Eran, the family of the Eran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 families of the sons of Ephraim according to those that were numbered of them, thirty and two thousand and five hundred. These are the sons of Joseph after their famil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s of Benjamin after their families: of Bela, the family of the Belaites: of Ashbel, the family of the Ashbelites: of Ahiram, the family of the Ahiram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and Eleazar the priest spake with them in the plains of Moab by Jordan near Jericho, say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f Shupham, the family of the Shuphamites: of Hupham, the family of the Hupham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s of Bela were Ard and Naaman: of Ard, the family of the Ardites: and of Naaman, the family of the Naamit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are the sons of Benjamin after their families: and they that were numbered of them were forty and five thousand and six hund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are the sons of Dan after their families: of Shuham, the family of the Shuhamites. These are the families of Dan after their famil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families of the Shuhamites, according to those that were numbered of them, were threescore and four thousand and four hund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f the children of Asher after their families: of Jimna, the family of the Jimnites: of Jesui, the family of the Jesuites: of Beriah, the family of the Beriit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f the sons of Beriah: of Heber, the family of the Heberites: of Malchiel, the family of the Malchielit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name of the daughter of Asher was Sar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are the families of the sons of Asher according to those that were numbered of them; who were fifty and three thousand and four hundr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f the sons of Naphtali after their families: of Jahzeel, the family of the Jahzeelites: of Guni, the family of the Gun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sum of the people, from twenty years old and upward; as the LORD commanded Moses and the children of Israel, which went forth out of the land of Egyp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f Jezer, the family of the Jezerites: of Shillem, the family of the Shillemit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are the families of Naphtali according to their families: and they that were numbered of them were forty and five thousand and four hundr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were the numbered of the children of Israel, six hundred thousand and a thousand seven hundred and thirt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Unto these the land shall be divided for an inheritance according to the number of nam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o many thou shalt give the more inheritance, and to few thou shalt give the less inheritance: to every one shall his inheritance be given according to those that were numbered of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Notwithstanding the land shall be divided by lot: according to the names of the tribes of their fathers they shall inher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ccording to the lot shall the possession thereof be divided between many and fe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se are they that were numbered of the Levites after their families: of Gershon, the family of the Gershonites: of Kohath, the family of the Kohathites: of Merari, the family of the Merarit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se are the families of the Levites: the family of the Libnites, the family of the Hebronites, the family of the Mahlites, the family of the Mushites, the family of the Korathites. And Kohath begat Am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uben, the eldest son of Israel: the children of Reuben; Hanoch, of whom cometh the family of the Hanochites: of Pallu, the family of the Palluit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 name of Amram’s wife was Jochebed, the daughter of Levi, whom her mother bare to Levi in Egypt: and she bare unto Amram Aaron and Moses, and Miriam their sist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unto Aaron was born Nadab, and Abihu, Eleazar, and Ithama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Nadab and Abihu died, when they offered strange fire before the LOR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ose that were numbered of them were twenty and three thousand, all males from a month old and upward: for they were not numbered among the children of Israel, because there was no inheritance given them among the children of Israel.]]></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se are they that were numbered by Moses and Eleazar the priest, who numbered the children of Israel in the plains of Moab by Jordan near Jericho.]]></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among these there was not a man of them whom Moses and Aaron the priest numbered, when they numbered the children of Israel in the wilderness of Sinai.]]></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the LORD had said of them, They shall surely die in the wilderness. And there was not left a man of them, save Caleb the son of Jephunneh, and Joshua the son of Nu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Hezron, the family of the Hezronites: of Carmi, the family of the Carm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are the families of the Reubenites: and they that were numbered of them were forty and three thousand and seven hundred and thi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Pallu; Eliab.]]></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2026-06-17T03:45:36Z</dcterms:created>
  <dcterms:modified xsi:type="dcterms:W3CDTF">2026-06-17T03:45:36Z</dcterms:modified>
  <dc:title>Bible.com.au: Numbers 26:1-65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