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presProps" Target="presProps.xml"/>
  <Relationship Id="rId71" Type="http://schemas.openxmlformats.org/officeDocument/2006/relationships/viewProps" Target="viewProps.xml"/>
  <Relationship Id="rId7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79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6:1-6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sons of Eliab; Nemuel, and Dathan, and Abiram. This is that Dathan and Abiram, which were famous in the congregation, who strove against Moses and against Aaron in the company of Korah, when they strove against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earth opened her mouth, and swallowed them up together with Korah, when that company died, what time the fire devoured two hundred and fifty men: and they became a sig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twithstanding the children of Korah died n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ons of Simeon after their families: of Nemuel, the family of the Nemuelites: of Jamin, the family of the Jaminites: of Jachin, the family of the Jachin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f Zerah, the family of the Zarhites: of Shaul, the family of the Shaul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are the families of the Simeonites, twenty and two thousand and two hund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hildren of Gad after their families: of Zephon, the family of the Zephonites: of Haggi, the family of the Haggites: of Shuni, the family of the Shun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f Ozni, the family of the Oznites: of Eri, the family of the Er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f Arod, the family of the Arodites: of Areli, the family of the Areli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se are the families of the children of Gad according to those that were numbered of them, forty thousand and five hund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e plague, that the LORD spake unto Moses and unto Eleazar the son of Aaron the priest,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s of Judah were Er and Onan: and Er and Onan died in the land of Cana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ons of Judah after their families were; of Shelah, the family of the Shelanites: of Pharez, the family of the Pharzites: of Zerah, the family of the Zarhi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sons of Pharez were; of Hezron, the family of the Hezronites: of Hamul, the family of the Hamuli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are the families of Judah according to those that were numbered of them, threescore and sixteen thousand and five hund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f the sons of Issachar after their families: of Tola, the family of the Tolaites: of Pua, the family of the Pun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f Jashub, the family of the Jashubites: of Shimron, the family of the Shimron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se are the families of Issachar according to those that were numbered of them, threescore and four thousand and three hundr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f the sons of Zebulun after their families: of Sered, the family of the Sardites: of Elon, the family of the Elonites: of Jahleel, the family of the Jahleelit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se are the families of the Zebulunites according to those that were numbered of them, threescore thousand and five hund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sons of Joseph after their families were Manasseh and Ephra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the sum of all the congregation of the children of Israel, from twenty years old and upward, throughout their fathers’ house, all that are able to go to war in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f the sons of Manasseh: of Machir, the family of the Machirites: and Machir begat Gilead: of Gilead come the family of the Gilead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se are the sons of Gilead: of Jeezer, the family of the Jeezerites: of Helek, the family of the Helekit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f Asriel, the family of the Asrielites: and of Shechem, the family of the Shechemit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f Shemida, the family of the Shemidaites: and of Hepher, the family of the Hepherit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Zelophehad the son of Hepher had no sons, but daughters: and the names of the daughters of Zelophehad were Mahlah, and Noah, Hoglah, Milcah, and Tirz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are the families of Manasseh, and those that were numbered of them, fifty and two thousand and seven hundr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se are the sons of Ephraim after their families: of Shuthelah, the family of the Shuthalhites: of Becher, the family of the Bachrites: of Tahan, the family of the Tahanit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se are the sons of Shuthelah: of Eran, the family of the Eranit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se are the families of the sons of Ephraim according to those that were numbered of them, thirty and two thousand and five hundred. These are the sons of Joseph after their famili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sons of Benjamin after their families: of Bela, the family of the Belaites: of Ashbel, the family of the Ashbelites: of Ahiram, the family of the Ahirami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and Eleazar the priest spake with them in the plains of Moab by Jordan near Jericho, say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f Shupham, the family of the Shuphamites: of Hupham, the family of the Huphamit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sons of Bela were Ard and Naaman: of Ard, the family of the Ardites: and of Naaman, the family of the Naamit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se are the sons of Benjamin after their families: and they that were numbered of them were forty and five thousand and six hundr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se are the sons of Dan after their families: of Shuham, the family of the Shuhamites. These are the families of Dan after their famili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ll the families of the Shuhamites, according to those that were numbered of them, were threescore and four thousand and four hundr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f the children of Asher after their families: of Jimna, the family of the Jimnites: of Jesui, the family of the Jesuites: of Beriah, the family of the Beriit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Of the sons of Beriah: of Heber, the family of the Heberites: of Malchiel, the family of the Malchielit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 name of the daughter of Asher was Sara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se are the families of the sons of Asher according to those that were numbered of them; who were fifty and three thousand and four hundr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Of the sons of Naphtali after their families: of Jahzeel, the family of the Jahzeelites: of Guni, the family of the Gun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the sum of the people, from twenty years old and upward; as the LORD commanded Moses and the children of Israel, which went forth out of the land of Egyp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Of Jezer, the family of the Jezerites: of Shillem, the family of the Shillemit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se are the families of Naphtali according to their families: and they that were numbered of them were forty and five thousand and four hundr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se were the numbered of the children of Israel, six hundred thousand and a thousand seven hundred and thirt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Unto these the land shall be divided for an inheritance according to the number of name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o many thou shalt give the more inheritance, and to few thou shalt give the less inheritance: to every one shall his inheritance be given according to those that were numbered of hi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Notwithstanding the land shall be divided by lot: according to the names of the tribes of their fathers they shall inheri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ccording to the lot shall the possession thereof be divided between many and few.]]></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se are they that were numbered of the Levites after their families: of Gershon, the family of the Gershonites: of Kohath, the family of the Kohathites: of Merari, the family of the Merarite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se are the families of the Levites: the family of the Libnites, the family of the Hebronites, the family of the Mahlites, the family of the Mushites, the family of the Korathites. And Kohath begat Amr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uben, the eldest son of Israel: the children of Reuben; Hanoch, of whom cometh the family of the Hanochites: of Pallu, the family of the Palluite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the name of Amram’s wife was Jochebed, the daughter of Levi, whom her mother bare to Levi in Egypt: and she bare unto Amram Aaron and Moses, and Miriam their sist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unto Aaron was born Nadab, and Abihu, Eleazar, and Ithamar.]]></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Nadab and Abihu died, when they offered strange fire before the LOR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those that were numbered of them were twenty and three thousand, all males from a month old and upward: for they were not numbered among the children of Israel, because there was no inheritance given them among the children of Israel.]]></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se are they that were numbered by Moses and Eleazar the priest, who numbered the children of Israel in the plains of Moab by Jordan near Jericho.]]></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But among these there was not a man of them whom Moses and Aaron the priest numbered, when they numbered the children of Israel in the wilderness of Sinai.]]></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For the LORD had said of them, They shall surely die in the wilderness. And there was not left a man of them, save Caleb the son of Jephunneh, and Joshua the son of Nu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Hezron, the family of the Hezronites: of Carmi, the family of the Carm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se are the families of the Reubenites: and they that were numbered of them were forty and three thousand and seven hundred and thir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ons of Pallu; Eliab.]]></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2026-06-17T04:48:43Z</dcterms:created>
  <dcterms:modified xsi:type="dcterms:W3CDTF">2026-06-17T04:48:43Z</dcterms:modified>
  <dc:title>Bible.com.au: Numbers 26:1-65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