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se that died in the plagu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the son of Eleazar, the son of Aaron the priest, hath turned my wrath away from the children of Israel, while he was zealous for my sake among them, that I consumed not the children of Israel in my jealou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ay, Behold, I give unto him my covenant of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have it, and his seed after him, even the covenant of an everlasting priesthood; because he was zealous for his God, and made an atonement for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me of the Israelite that was slain, even that was slain with the Midianitish woman, was Zimri, the son of Salu, a prince of a chief house among the Sime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ish woman that was slain was Cozbi, the daughter of Zur; he was head over a people, and of a chief house in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x the Midianites, and smit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vex you with their wiles, wherewith they have beguiled you in the matter of Peor, and in the matter of Cozbi, the daughter of a prince of Midian, their sister, which was slain in the day of the plague for Peor’s s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rael abode in Shittim, and the people began to commit whoredom with the daughters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the people unto the sacrifices of their gods: and the people did eat, and bowed down to thei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srael joined himself unto Baal-peor: and the anger of the LORD was kindle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Take all the heads of the people, and hang them up before the LORD against the sun, that the fierce anger of the LORD may be turned away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judges of Israel, Slay ye every one his men that were joined unto Baal-pe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one of the children of Israel came and brought unto his brethren a Midianitish woman in the sight of Moses, and in the sight of all the congregation of the children of Israel, who were weeping before the door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Phinehas, the son of Eleazar, the son of Aaron the priest, saw it, he rose up from among the congregation, and took a javelin in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fter the man of Israel into the tent, and thrust both of them through, the man of Israel, and the woman through her belly. So the plague was stayed from the children of Israel.]]></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2026-07-13T13:22:50Z</dcterms:created>
  <dcterms:modified xsi:type="dcterms:W3CDTF">2026-07-13T13:22:50Z</dcterms:modified>
  <dc:title>Bible.com.au: Numbers 25:1-18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