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in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while he was zealous for my sake among them,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have it, and his seed after him, even the covenant of an everlasting priesthood; because he was zealous for his God, and made an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Israelite that was slain, even that was slain with the Midianitish woman, was Zimri, the son of Salu, a prince of a chief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ver a people, and of a chief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a prince of Midian, their sister, which was slain in the day of the plague for Peor’s s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heads of the people, and hang them up before the LORD against the sun, that the fierce anger of the LORD may be turned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were joined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o were weeping before the door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among the congregation, and took a javelin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tent,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2026-05-27T17:40:56Z</dcterms:created>
  <dcterms:modified xsi:type="dcterms:W3CDTF">2026-05-27T17:40:56Z</dcterms:modified>
  <dc:title>Bible.com.au: Numbers 25:1-18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