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ouched, he lay down as a lion, and as a great lion: who shall stir him up? Blessed is he that blesseth thee, and cursed is he that curs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k’s anger was kindled against Balaam, and he smote his hands together: and Balak said unto Balaam, I called thee to curse mine enemies, and, behold, thou hast altogether blessed them these three ti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now flee thou to thy place: I thought to promote thee unto great honour; but, lo, the LORD hath kept thee back from hon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alaam said unto Balak, Spake I not also to thy messengers which thou sentest unto m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Balak would give me his house full of silver and gold, I cannot go beyond the commandment of the LORD, to do either good or bad of mine own mind; but what the LORD sai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behold, I go unto my people: come therefore, and I will advertise thee what this people shall do to thy people in the latter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up his parable, and said, Balaam the son of Beor hath said, and the man whose eyes are open hath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hath said, which heard the words of God, and knew the knowledge of the most High, which saw the vision of the Almighty, falling into a trance, but having his eyes op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hall see him, but not now: I shall behold him, but not nigh: there shall come a Star out of Jacob, and a Sceptre shall rise out of Israel, and shall smite the corners of Moab, and destroy all the children of Sh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hall be a possession, Seir also shall be a possession for his enemies; and Israel shall do valia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Balaam saw that it pleased the LORD to bless Israel, he went not, as at other times, to seek for enchantments, but he set his face toward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t of Jacob shall come he that shall have dominion, and shall destroy him that remaineth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looked on Amalek, he took up his parable, and said, Amalek was the first of the nations; but his latter end shall be that he perish for e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looked on the Kenites, and took up his parable, and said, Strong is thy dwellingplace, and thou puttest thy nest i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the Kenite shall be wasted, until Asshur shall carry thee away capt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up his parable, and said, Alas, who shall live when God doeth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ips shall come from the coast of Chittim, and shall afflict Asshur, and shall afflict Eber, and he also shall perish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laam rose up, and went and returned to his place: and Balak also went 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am lifted up his eyes, and he saw Israel abiding in his tents according to their tribes; and the spirit of God came upo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took up his parable, and said, Balaam the son of Beor hath said, and the man whose eyes are open hath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th said, which heard the words of God, which saw the vision of the Almighty, falling into a trance, but having his eyes op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goodly are thy tents, O Jacob, and thy tabernacles, 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 valleys are they spread forth, as gardens by the river’s side, as the trees of lign aloes which the LORD hath planted, and as cedar trees beside the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pour the water out of his buckets, and his seed shall be in many waters, and his king shall be higher than Agag, and his kingdom shall be exal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brought him forth out of Egypt; he hath as it were the strength of an unicorn: he shall eat up the nations his enemies, and shall break their bones, and pierce them through with his arrows.]]></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2026-05-27T17:40:57Z</dcterms:created>
  <dcterms:modified xsi:type="dcterms:W3CDTF">2026-05-27T17:40:57Z</dcterms:modified>
  <dc:title>Bible.com.au: Numbers 24:1-25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