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8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that were numbered in the camp of Judah were an hundred thousand and fourscore thousand and six thousand and four hundred, throughout their armies. These shall first set fo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south side shall be the standard of the camp of Reuben according to their armies: and the captain of the children of Reuben shall be Elizur the son of Shedeu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is host, and those that were numbered thereof, were forty and six thousand and five hund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ose which pitch by him shall be the tribe of Simeon: and the captain of the children of Simeon shall be Shelumiel the son of Zurishadd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is host, and those that were numbered of them, were fifty and nine thousand and three hund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tribe of Gad: and the captain of the sons of Gad shall be Eliasaph the son of Reu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is host, and those that were numbered of them, were forty and five thousand and six hundred and fif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at were numbered in the camp of Reuben were an hundred thousand and fifty and one thousand and four hundred and fifty, throughout their armies. And they shall set forth in the second ran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tabernacle of the congregation shall set forward with the camp of the Levites in the midst of the camp: as they encamp, so shall they set forward, every man in his place by their standar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e west side shall be the standard of the camp of Ephraim according to their armies: and the captain of the sons of Ephraim shall be Elishama the son of Ammihu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and unto Aaron,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is host, and those that were numbered of them, were forty thousand and five hundr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by him shall be the tribe of Manasseh: and the captain of the children of Manasseh shall be Gamaliel the son of Pedahzu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is host, and those that were numbered of them, were thirty and two thousand and two hund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tribe of Benjamin: and the captain of the sons of Benjamin shall be Abidan the son of Gideon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is host, and those that were numbered of them, were thirty and five thousand and four hundr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at were numbered of the camp of Ephraim were an hundred thousand and eight thousand and an hundred, throughout their armies. And they shall go forward in the third ran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tandard of the camp of Dan shall be on the north side by their armies: and the captain of the children of Dan shall be Ahiezer the son of Ammishadda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is host, and those that were numbered of them, were threescore and two thousand and seven hundr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ose that encamp by him shall be the tribe of Asher: and the captain of the children of Asher shall be Pagiel the son of Ocr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is host, and those that were numbered of them, were forty and one thousand and five hundr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very man of the children of Israel shall pitch by his own standard, with the ensign of their father’s house: far off about the tabernacle of the congregation shall they pitc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the tribe of Naphtali: and the captain of the children of Naphtali shall be Ahira the son of En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is host, and those that were numbered of them, were fifty and three thousand and four hundr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ll they that were numbered in the camp of Dan were an hundred thousand and fifty and seven thousand and six hundred. They shall go hindmost with their standard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se are those which were numbered of the children of Israel by the house of their fathers: all those that were numbered of the camps throughout their hosts were six hundred thousand and three thousand and five hundred and fift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the Levites were not numbered among the children of Israel; as the LORD commanded Mos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children of Israel did according to all that the LORD commanded Moses: so they pitched by their standards, and so they set forward, every one after their families, according to the house of their fathe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on the east side toward the rising of the sun shall they of the standard of the camp of Judah pitch throughout their armies: and Nahshon the son of Amminadab shall be captain of the children of Jud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is host, and those that were numbered of them, were threescore and fourteen thousand and six hundr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ose that do pitch next unto him shall be the tribe of Issachar: and Nethaneel the son of Zuar shall be captain of the children of Issach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is host, and those that were numbered thereof, were fifty and four thousand and four hund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tribe of Zebulun: and Eliab the son of Helon shall be captain of the children of Zebulu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is host, and those that were numbered thereof, were fifty and seven thousand and four hundred.]]></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2026-05-27T17:39:16Z</dcterms:created>
  <dcterms:modified xsi:type="dcterms:W3CDTF">2026-05-27T17:39:16Z</dcterms:modified>
  <dc:title>Bible.com.au: Numbers 2:1-34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