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288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bers 17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brought out all the rods from before the LORD unto all the children of Israel: and they looked, and took every man his r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aid unto Moses, Bring Aaron’s rod again before the testimony, to be kept for a token against the rebels; and thou shalt quite take away their murmurings from me, that they die no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did so: as the LORD commanded him, so did h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children of Israel spake unto Moses, saying, Behold, we die, we perish, we all peris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ever cometh any thing near unto the tabernacle of the LORD shall die: shall we be consumed with dying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pake unto Moses, saying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 unto the children of Israel, and take of every one of them a rod according to the house of their fathers, of all their princes according to the house of their fathers twelve rods: write thou every man’s name upon his r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write Aaron’s name upon the rod of Levi: for one rod shall be for the head of the house of their father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lay them up in the tabernacle of the congregation before the testimony, where I will meet with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come to pass, that the man’s rod, whom I shall choose, shall blossom: and I will make to cease from me the murmurings of the children of Israel, whereby they murmur against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spake unto the children of Israel, and every one of their princes gave him a rod apiece, for each prince one, according to their fathers’ houses, even twelve rods: and the rod of Aaron was among their rod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laid up the rods before the LORD in the tabernacle of witnes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that on the morrow Moses went into the tabernacle of witness; and, behold, the rod of Aaron for the house of Levi was budded, and brought forth buds, and bloomed blossoms, and yielded almond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3">
  <a:themeElements>
    <a:clrScheme name="Theme3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2026-06-09T23:10:10Z</dcterms:created>
  <dcterms:modified xsi:type="dcterms:W3CDTF">2026-06-09T23:10:10Z</dcterms:modified>
  <dc:title>Bible.com.au: Numbers 17:1-13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