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he bring with a bullock a meat offering of three tenth deals of flour mingled with half an hin of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for a drink offering half an hin of wine, for an offering made by fire, of a sweet savour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hall it be done for one bullock, or for one ram, or for a lamb, or a k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cording to the number that ye shall prepare, so shall ye do to every one according to their num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at are born of the country shall do these things after this manner, in offering an offering made by fire, of a sweet savour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stranger sojourn with you, or whosoever be among you in your generations, and will offer an offering made by fire, of a sweet savour unto the LORD; as ye do, so he shall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ordinance shall be both for you of the congregation, and also for the stranger that sojourneth with you, an ordinance for ever in your generations: as ye are, so shall the stranger be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law and one manner shall be for you, and for the stranger that sojourneth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unto the children of Israel, and say unto them, When ye come into the land whither I br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t shall be, that, when ye eat of the bread of the land, ye shall offer up an heave offering un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 shall offer up a cake of the first of your dough for an heave offering: as ye do the heave offering of the threshingfloor, so shall ye heav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first of your dough ye shall give unto the LORD an heave offering in you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ye have erred, and not observed all these commandments, which the LORD hath spoken unto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n all that the LORD hath commanded you by the hand of Moses, from the day that the LORD commanded Moses, and henceforward among your genera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t shall be, if ought be committed by ignorance without the knowledge of the congregation, that all the congregation shall offer one young bullock for a burnt offering, for a sweet savour unto the LORD, with his meat offering, and his drink offering, according to the manner, and one kid of the goats for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priest shall make an atonement for all the congregation of the children of Israel, and it shall be forgiven them; for it is ignorance: and they shall bring their offering, a sacrifice made by fire unto the LORD, and their sin offering before the LORD, for their ignor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shall be forgiven all the congregation of the children of Israel, and the stranger that sojourneth among them; seeing all the people were in ignor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any soul sin through ignorance, then he shall bring a she goat of the first year for a sin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riest shall make an atonement for the soul that sinneth ignorantly, when he sinneth by ignorance before the LORD, to make an atonement for him; and it shall be forgive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ye be come into the land of your habitations, which I give un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 shall have one law for him that sinneth through ignorance, both for him that is born among the children of Israel, and for the stranger that sojourneth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soul that doeth ought presumptuously, whether he be born in the land, or a stranger, the same reproacheth the LORD; and that soul shall be cut off from among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hath despised the word of the LORD, and hath broken his commandment, that soul shall utterly be cut off; his iniquity shall be upo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ile the children of Israel were in the wilderness, they found a man that gathered sticks upon the sabba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found him gathering sticks brought him unto Moses and Aaron, and unto all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put him in ward, because it was not declared what should be done 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aid unto Moses, The man shall be surely put to death: all the congregation shall stone him with stones without the cam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ll the congregation brought him without the camp, and stoned him with stones, and he died; as the LORD commanded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peak unto the children of Israel, and bid them that they make them fringes in the borders of their garments throughout their generations, and that they put upon the fringe of the borders a ribband of bl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ill make an offering by fire unto the LORD, a burnt offering, or a sacrifice in performing a vow, or in a freewill offering, or in your solemn feasts, to make a sweet savour unto the LORD, of the herd, or of the flo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shall be unto you for a fringe, that ye may look upon it, and remember all the commandments of the LORD, and do them; and that ye seek not after your own heart and your own eyes, after which ye use to go a who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ye may remember, and do all my commandments, and be holy unto your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the LORD your God, which brought you out of the land of Egypt, to be your God: I am the LORD your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he that offereth his offering unto the LORD bring a meat offering of a tenth deal of flour mingled with the fourth part of an hin of o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fourth part of an hin of wine for a drink offering shalt thou prepare with the burnt offering or sacrifice, for one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for a ram, thou shalt prepare for a meat offering two tenth deals of flour mingled with the third part of an hin of o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or a drink offering thou shalt offer the third part of an hin of wine, for a sweet savour un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ou preparest a bullock for a burnt offering, or for a sacrifice in performing a vow, or peace offerings unto the LORD:]]></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2026-06-09T23:11:28Z</dcterms:created>
  <dcterms:modified xsi:type="dcterms:W3CDTF">2026-06-09T23:11:28Z</dcterms:modified>
  <dc:title>Bible.com.au: Numbers 15:1-41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