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tribe of Benjamin, Palti the son of Rap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tribe of Zebulun, Gaddiel the son of So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tribe of Joseph, namely, of the tribe of Manasseh, Gaddi the son of Sus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tribe of Dan, Ammiel the son of Gemal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the tribe of Asher, Sethur the son of Mich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tribe of Naphtali, Nahbi the son of Vophs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the tribe of Gad, Geuel the son of Mach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men which Moses sent to spy out the land. And Moses called Oshea the son of Nun Jehosh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sent them to spy out the land of Canaan, and said unto them, Get you up this way southward, and go up into the mount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ee the land, what it is; and the people that dwelleth therein, whether they be strong or weak, few or man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at the land is that they dwell in, whether it be good or bad; and what cities they be that they dwell in, whether in tents, or in strong ho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at the land is, whether it be fat or lean, whether there be wood therein, or not. And be ye of good courage, and bring of the fruit of the land. Now the time was the time of the firstripe grap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up, and searched the land from the wilderness of Zin unto Rehob, as men come to Ham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ascended by the south, and came unto Hebron; where Ahiman, Sheshai, and Talmai, the children of Anak, were. (Now Hebron was built seven years before Zoan in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ame unto the brook of Eshcol, and cut down from thence a branch with one cluster of grapes, and they bare it between two upon a staff; and they brought of the pomegranates, and of the fi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lace was called the brook Eshcol, because of the cluster of grapes which the children of Israel cut down from th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returned from searching of the land after forty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nt and came to Moses, and to Aaron, and to all the congregation of the children of Israel, unto the wilderness of Paran, to Kadesh; and brought back word unto them, and unto all the congregation, and shewed them the fruit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nd said, We came unto the land whither thou sentest us, and surely it floweth with milk and honey; and this is the fruit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vertheless the people be strong that dwell in the land, and the cities are walled, and very great: and moreover we saw the children of Anak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thou men, that they may search the land of Canaan, which I give unto the children of Israel: of every tribe of their fathers shall ye send a man, every one a ruler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Amalekites dwell in the land of the south: and the Hittites, and the Jebusites, and the Amorites, dwell in the mountains: and the Canaanites dwell by the sea, and by the coast of Jor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aleb stilled the people before Moses, and said, Let us go up at once, and possess it; for we are well able to overcom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that went up with him said, We be not able to go up against the people; for they are stronger than w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rought up an evil report of the land which they had searched unto the children of Israel, saying, The land, through which we have gone to search it, is a land that eateth up the inhabitants thereof; and all the people that we saw in it are men of a great statu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e saw the giants, the sons of Anak, which come of the giants: and we were in our own sight as grasshoppers, and so we were in their s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by the commandment of the LORD sent them from the wilderness of Paran: all those men were heads of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were their names: of the tribe of Reuben, Shammua the son of Zacc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Simeon, Shaphat the son of Ho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Judah, Caleb the son of Jephunn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Issachar, Igal the son of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Ephraim, Oshea the son of Nu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2026-06-17T03:45:00Z</dcterms:created>
  <dcterms:modified xsi:type="dcterms:W3CDTF">2026-06-17T03:45:00Z</dcterms:modified>
  <dc:title>Bible.com.au: Numbers 13:1-33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