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dew fell upon the camp in the night, the manna fell upo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heard the people weep throughout their families, every man in the door of his tent: and the anger of the LORD was kindled greatly; Moses also was displea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unto the LORD, Wherefore hast thou afflicted thy servant? and wherefore have I not found favour in thy sight, that thou layest the burden of all this people upon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I conceived all this people? have I begotten them, that thou shouldest say unto me, Carry them in thy bosom, as a nursing father beareth the sucking child, unto the land which thou swarest unto their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ce should I have flesh to give unto all this people? for they weep unto me, saying, Give us flesh, that we may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not able to bear all this people alone, because it is too heavy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thou deal thus with me, kill me, I pray thee, out of hand, if I have found favour in thy sight; and let me not see my wretche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Gather unto me seventy men of the elders of Israel, whom thou knowest to be the elders of the people, and officers over them; and bring them unto the tabernacle of the congregation, that they may stand there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come down and talk with thee there: and I will take of the spirit which is upon thee, and will put it upon them; and they shall bear the burden of the people with thee, that thou bear it not thyself al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ou unto the people, Sanctify yourselves against to morrow, and ye shall eat flesh: for ye have wept in the ears of the LORD, saying, Who shall give us flesh to eat? for it was well with us in Egypt: therefore the LORD will give you flesh, and ye shall 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people complained, it displeased the LORD: and the LORD heard it; and his anger was kindled; and the fire of the LORD burnt among them, and consumed them that were in the uttermost parts of the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 shall not eat one day, nor two days, nor five days, neither ten days, nor twenty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ven a whole month, until it come out at your nostrils, and it be loathsome unto you: because that ye have despised the LORD which is among you, and have wept before him, saying, Why came we forth out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aid, The people, among whom I am, are six hundred thousand footmen; and thou hast said, I will give them flesh, that they may eat a whole mon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all the flocks and the herds be slain for them, to suffice them? or shall all the fish of the sea be gathered together for them, to suffic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Moses, Is the LORD’s hand waxed short? thou shalt see now whether my word shall come to pass unto thee or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went out, and told the people the words of the LORD, and gathered the seventy men of the elders of the people, and set them round about the tabernac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came down in a cloud, and spake unto him, and took of the spirit that was upon him, and gave it unto the seventy elders: and it came to pass, that, when the spirit rested upon them, they prophesied, and did not cea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re remained two of the men in the camp, the name of the one was Eldad, and the name of the other Medad: and the spirit rested upon them; and they were of them that were written, but went not out unto the tabernacle: and they prophesied in the cam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ran a young man, and told Moses, and said, Eldad and Medad do prophesy in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shua the son of Nun, the servant of Moses, one of his young men, answered and said, My lord Moses, forbi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cried unto Moses; and when Moses prayed unto the LORD, the fire was quenc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im, Enviest thou for my sake? would God that all the LORD’s people were prophets, and that the LORD would put his spirit upo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gat him into the camp, he and the elder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 went forth a wind from the LORD, and brought quails from the sea, and let them fall by the camp, as it were a day’s journey on this side, and as it were a day’s journey on the other side, round about the camp, and as it were two cubits high upon the face of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eople stood up all that day, and all that night, and all the next day, and they gathered the quails: he that gathered least gathered ten homers: and they spread them all abroad for themselves round about the ca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the flesh was yet between their teeth, ere it was chewed, the wrath of the LORD was kindled against the people, and the LORD smote the people with a very great pla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called the name of that place Kibroth-hattaavah: because there they buried the people that lus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people journeyed from Kibroth-hattaavah unto Hazeroth; and abode at Hazero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lled the name of the place Taberah: because the fire of the LORD burnt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ixt multitude that was among them fell a lusting: and the children of Israel also wept again, and said, Who shall give us flesh to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remember the fish, which we did eat in Egypt freely; the cucumbers, and the melons, and the leeks, and the onions, and the garli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our soul is dried away: there is nothing at all, beside this manna, before our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nna was as coriander seed, and the colour thereof as the colour of bdelliu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eople went about, and gathered it, and ground it in mills, or beat it in a mortar, and baked it in pans, and made cakes of it: and the taste of it was as the taste of fresh oil.]]></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2026-07-13T12:04:38Z</dcterms:created>
  <dcterms:modified xsi:type="dcterms:W3CDTF">2026-07-13T12:04:38Z</dcterms:modified>
  <dc:title>Bible.com.au: Numbers 11:1-35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