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ye go to war in your land against the enemy that oppresseth you, then ye shall blow an alarm with the trumpets; and ye shall be remembered before the LORD your God, and ye shall be saved from your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in the day of your gladness, and in your solemn days, and in the beginnings of your months, ye shall blow with the trumpets over your burnt offerings, and over the sacrifices of your peace offerings; that they may be to you for a memorial before your God: I am the LORD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on the twentieth day of the second month, in the second year, that the cloud was taken up from off the tabernacle of the testimon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children of Israel took their journeys out of the wilderness of Sinai; and the cloud rested in the wilderness of Par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first took their journey according to the commandment of the LORD by the hand of Mo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first place went the standard of the camp of the children of Judah according to their armies: and over his host was Nahshon the son of Amminada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ver the host of the tribe of the children of Issachar was Nethaneel the son of Zu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ver the host of the tribe of the children of Zebulun was Eliab the son of He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tabernacle was taken down; and the sons of Gershon and the sons of Merari set forward, bearing the tabernac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tandard of the camp of Reuben set forward according to their armies: and over his host was Elizur the son of Shede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ver the host of the tribe of the children of Simeon was Shelumiel the son of Zurishadd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ver the host of the tribe of the children of Gad was Eliasaph the son of Deu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ohathites set forward, bearing the sanctuary: and the other did set up the tabernacle against they ca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tandard of the camp of the children of Ephraim set forward according to their armies: and over his host was Elishama the son of Ammihu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ver the host of the tribe of the children of Manasseh was Gamaliel the son of Pedahzu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ver the host of the tribe of the children of Benjamin was Abidan the son of Gideo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tandard of the camp of the children of Dan set forward, which was the rereward of all the camps throughout their hosts: and over his host was Ahiezer the son of Ammishadd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ver the host of the tribe of the children of Asher was Pagiel the son of Ocr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ver the host of the tribe of the children of Naphtali was Ahira the son of En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were the journeyings of the children of Israel according to their armies, when they set forwa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thee two trumpets of silver; of a whole piece shalt thou make them: that thou mayest use them for the calling of the assembly, and for the journeying of the camp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Hobab, the son of Raguel the Midianite, Moses’ father in law, We are journeying unto the place of which the LORD said, I will give it you: come thou with us, and we will do thee good: for the LORD hath spoken good concerning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aid unto him, I will not go; but I will depart to mine own land, and to my ki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Leave us not, I pray thee; forasmuch as thou knowest how we are to encamp in the wilderness, and thou mayest be to us instead of ey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shall be, if thou go with us, yea, it shall be, that what goodness the LORD shall do unto us, the same will we do unto th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departed from the mount of the LORD three days’ journey: and the ark of the covenant of the LORD went before them in the three days’ journey, to search out a resting place for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loud of the LORD was upon them by day, when they went out of the cam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when the ark set forward, that Moses said, Rise up, LORD, and let thine enemies be scattered; and let them that hate thee flee before the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it rested, he said, Return, O LORD, unto the many thousands of Isra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y shall blow with them, all the assembly shall assemble themselves to thee at the door of the tabernacle of the congreg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ey blow but with one trumpet, then the princes, which are heads of the thousands of Israel, shall gather themselves unto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e blow an alarm, then the camps that lie on the east parts shall go forwa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ye blow an alarm the second time, then the camps that lie on the south side shall take their journey: they shall blow an alarm for their journe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the congregation is to be gathered together, ye shall blow, but ye shall not sound an alar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ons of Aaron, the priests, shall blow with the trumpets; and they shall be to you for an ordinance for ever throughout your generations.]]></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2026-07-13T12:04:39Z</dcterms:created>
  <dcterms:modified xsi:type="dcterms:W3CDTF">2026-07-13T12:04:39Z</dcterms:modified>
  <dc:title>Bible.com.au: Numbers 10:1-36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