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idst see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So didst thou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ersecutors thou threwest into the deep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the day by a cloudy pillar; and in the night by a pillar of fire,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precepts, statutes, and laws,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promisedst them that they should go in to possess the land which thou hadst sworn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s,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s, and in their rebellion appointed a captain to return to their bondage: but thou art a God ready to pardon, gracious and merciful, slow to anger, and of great kindness,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es,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the cloud departed not from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so that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nations, and didst divide them into corners: so they possessed the land of Sihon, and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hadst promised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strong cities, and a fat land, and possessed houses full of all goods, wells digged,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s, and slew thy prophets which testified against them to turn them 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enemies, who vexed them: and in the time of their trouble, when they cried unto thee, thou heardest them from heaven; and according to thy manifold mercies thou gavest them saviours, who saved them out of the hand of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them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forbear them, and testifiedst against them by thy spirit in thy prophets: yet would they not give ear: therefore gavest thou them into the hand of the people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for thy great mercies’ sake thou didst not utterly consume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ouble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brought upon us; for thou hast done right,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dominion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cause of all this we make a sure covenant, and write it; and our princes, Levites, and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one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iah, Sherebiah, Hodijah, Shebaniah, and Pethahiah, said, Stand up and bless the LORD your God for ever and ever: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even thou, art LORD alone; thou hast made heaven, the heaven of heavens, with all their host, the earth, and all things that are therein, the seas, and all that is therein,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s, the Hittites, the Amorites, and the Perizzites, and the Jebusites, and the Girgashites, to give it, I say, to his seed, and hast performed thy words; for thou art righteou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2026-07-13T12:09:28Z</dcterms:created>
  <dcterms:modified xsi:type="dcterms:W3CDTF">2026-07-13T12:09:28Z</dcterms:modified>
  <dc:title>Bible.com.au: Nehemiah 9:1-38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