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Arah, six hundred fif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Pahath-moab, of the children of Jeshua and Joab, two thousand and eight hundred and eigh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Zattu, eight hundred forty and f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Binnui, six hundred forty and e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Bebai, six hundred twen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Azgad, two thousand three hundred twenty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Adonikam, six hundred threescore and s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the wall was built, and I had set up the doors, and the porters and the singers and the Levites were appoin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Bigvai, two thousand threescore and s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Adin, six hundred fif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hildren of Hashum, three hundred twenty and e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ildren of Bezai, three hundred twenty and fo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Hariph, an hundred and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Gibeon, ninety and f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en of Beth-lehem and Netophah, an hundred fourscore and 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azmaveth, forty and tw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gave my brother Hanani, and Hananiah the ruler of the palace, charge over Jerusalem: for he was a faithful man, and feared God above m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en of Kirjath-jearim, Chephirah, and Beeroth, seven hundred forty and thr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n of Ramah and Geba, six hundred twenty and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en of Michmas, an hundred and twenty and tw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Beth-el and Ai, an hundred twenty and thr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of the other Nebo, fifty and tw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Lod, Hadid, and Ono, seven hundred twenty and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Senaah, three thousand nine hundred and thir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id unto them, Let not the gates of Jerusalem be opened until the sun be hot; and while they stand by, let them shut the doors, and bar them: and appoint watches of the inhabitants of Jerusalem, every one in his watch, and every one to be over against his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hildren of Pashur, a thousand two hundred forty and se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evites: the children of Jeshua, of Kadmiel, and of the children of Hodevah, seventy and fou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ingers: the children of Asaph, an hundred forty and eigh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rters: the children of Shallum, the children of Ater, the children of Talmon, the children of Akkub, the children of Hatita, the children of Shobai, an hundred thirty and eigh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Nethinims: the children of Ziha, the children of Hashupha, the children of Tabbao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Keros, the children of Sia, the children of Pad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Lebana, the children of Hagaba, the children of Shalm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city was large and great: but the people were few therein, and the houses were not build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Hanan, the children of Giddel, the children of Gaha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Reaiah, the children of Rezin, the children of Nekod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Gazzam, the children of Uzza, the children of Phasea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esai, the children of Meunim, the children of Nephishes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Bazlith, the children of Mehida, the children of Hars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Barkos, the children of Sisera, the children of Tam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olomon’s servants: the children of Sotai, the children of Sophereth, the children of Perid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children of Jaala, the children of Darkon, the children of Gidd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y God put into mine heart to gather together the nobles, and the rulers, and the people, that they might be reckoned by genealogy. And I found a register of the genealogy of them which came up at the first, and found written therei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ldren of Shephatiah, the children of Hattil, the children of Pochereth of Zebaim, the children of Am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ll the Nethinims, and the children of Solomon’s servants, were three hundred nine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se were they which went up also from Tel-melah, Tel-haresha, Cherub, Addon, and Immer: but they could not shew their father’s house, nor their seed, whether they were of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children of Delaiah, the children of Tobiah, the children of Nekoda, six hundred forty and two.]]></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of the priests: the children of Habaiah, the children of Koz, the children of Barzillai, which took one of the daughters of Barzillai the Gileadite to wife, and was called after their na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se sought their register among those that were reckoned by genealogy, but it was not found: therefore were they, as polluted, put from the priestho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 Tirshatha said unto them, that they should not eat of the most holy things, till there stood up a priest with Urim and Thumm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side their manservants and their maidservants, of whom there were seven thousand three hundred thirty and seven: and they had two hundred forty and five singing men and singing wome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ir horses, seven hundred thirty and six: their mules, two hundred forty and f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are the children of the province, that went up out of the captivity, of those that had been carried away, whom Nebuchadnezzar the king of Babylon had carried away, and came again to Jerusalem and to Judah, every one unto his cit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ir camels, four hundred thirty and five: six thousand seven hundred and twenty asse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some of the chief of the fathers gave unto the work. The Tirshatha gave to the treasure a thousand drams of gold, fifty basons, five hundred and thirty priests’ garmen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some of the chief of the fathers gave to the treasure of the work twenty thousand drams of gold, and two thousand and two hundred pound of silver.]]></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at which the rest of the people gave was twenty thousand drams of gold, and two thousand pound of silver, and threescore and seven priests’ garment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So the priests, and the Levites, and the porters, and the singers, and some of the people, and the Nethinims, and all Israel, dwelt in their cities; and when the seventh month came, the children of Israel were in their citi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came with Zerubbabel, Jeshua, Nehemiah, Azariah, Raamiah, Nahamani, Mordecai, Bilshan, Mispereth, Bigvai, Nehum, Baanah. The number, I say, of the men of the people of Israel was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2026-06-09T23:15:24Z</dcterms:created>
  <dcterms:modified xsi:type="dcterms:W3CDTF">2026-06-09T23:15:24Z</dcterms:modified>
  <dc:title>Bible.com.au: Nehemiah 7:1-73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