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e imagine against the LORD? he will make an utter end: affliction shall not rise up the second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ile they be folden together as thorns, and while they are drunken as drunkards, they shall be devoured as stubble fully 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one come out of thee, that imagineth evil against the LORD, a wicked counsell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Though they be quiet, and likewise many, yet thus shall they be cut down, when he shall pass through. Though I have afflicted thee, I will afflict thee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now will I break his yoke from off thee, and will burst thy bonds in sun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hath given a commandment concerning thee, that no more of thy name be sown: out of the house of thy gods will I cut off the graven image and the molten image: I will make thy grave; for thou art vi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upon the mountains the feet of him that bringeth good tidings, that publisheth peace! O Judah, keep thy solemn feasts, perform thy vows: for the wicked shall no more pass through thee; he is utterly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Nineveh. The book of the vision of Nahum the Elkos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is jealous, and the LORD revengeth; the LORD revengeth, and is furious; the LORD will take vengeance on his adversaries, and he reserveth wrath for his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slow to anger, and great in power, and will not at all acquit the wicked: the LORD hath his way in the whirlwind and in the storm, and the clouds are the dust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buketh the sea, and maketh it dry, and drieth up all the rivers: Bashan languisheth, and Carmel, and the flower of Lebanon langui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quake at him, and the hills melt, and the earth is burned at his presence, yea, the world, and all that dwell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can stand before his indignation? and who can abide in the fierceness of his anger? his fury is poured out like fire, and the rocks are thrown down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good, a strong hold in the day of trouble; and he knoweth them that trust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ith an overrunning flood he will make an utter end of the place thereof, and darkness shall pursue his enemi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2026-07-13T13:22:19Z</dcterms:created>
  <dcterms:modified xsi:type="dcterms:W3CDTF">2026-07-13T13:22:19Z</dcterms:modified>
  <dc:title>Bible.com.au: Nahum 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