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6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they came down from the mountain, he charged them that they should tell no man what things they had seen, till the Son of man were rise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kept that saying with themselves, questioning one with another what the rising from the dead should m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sked him, saying, Why say the scribes that Elias must first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nswered and told them, Elias verily cometh first, and restoreth all things; and how it is written of the Son of man, that he must suffer many things, and be set at nou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say unto you, That Elias is indeed come, and they have done unto him whatsoever they listed, as it is written of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came to his disciples, he saw a great multitude about them, and the scribes question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traightway all the people, when they beheld him, were greatly amazed, and running to him salu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sked the scribes, What question y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e of the multitude answered and said, Master, I have brought unto thee my son, which hath a dumb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resoever he taketh him, he teareth him: and he foameth, and gnasheth with his teeth, and pineth away: and I spake to thy disciples that they should cast him out; and they could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them, Verily I say unto you, That there be some of them that stand here, which shall not taste of death, till they have seen the kingdom of God come with p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nswereth him, and saith, O faithless generation, how long shall I be with you? how long shall I suffer you? bring him un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brought him unto him: and when he saw him, straightway the spirit tare him; and he fell on the ground, and wallowed foam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sked his father, How long is it ago since this came unto him? And he said, Of a chi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ttimes it hath cast him into the fire, and into the waters, to destroy him: but if thou canst do any thing, have compassion on us, and help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unto him, If thou canst believe, all things are possible to him that believ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traightway the father of the child cried out, and said with tears, Lord, I believe; help thou mine unbelie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Jesus saw that the people came running together, he rebuked the foul spirit, saying unto him, Thou dumb and deaf spirit, I charge thee, come out of him, and enter no more in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spirit cried, and rent him sore, and came out of him: and he was as one dead; insomuch that many said, He is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ook him by the hand, and lifted him up; and he ar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into the house, his disciples asked him privately, Why could not we cast him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fter six days Jesus taketh with him Peter, and James, and John, and leadeth them up into an high mountain apart by themselves: and he was transfigured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them, This kind can come forth by nothing, but by prayer and fast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departed thence, and passed through Galilee; and he would not that any man should know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taught his disciples, and said unto them, The Son of man is delivered into the hands of men, and they shall kill him; and after that he is killed, he shall rise the third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y understood not that saying, and were afraid to ask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came to Capernaum: and being in the house he asked them, What was it that ye disputed among yourselves by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held their peace: for by the way they had disputed among themselves, who should be the great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t down, and called the twelve, and saith unto them, If any man desire to be first, the same shall be last of all, and servant of 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took a child, and set him in the midst of them: and when he had taken him in his arms, he said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osoever shall receive one of such children in my name, receiveth me: and whosoever shall receive me, receiveth not me, but him that sen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hn answered him, saying, Master, we saw one casting out devils in thy name, and he followeth not us: and we forbad him, because he followeth not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raiment became shining, exceeding white as snow; so as no fuller on earth can white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Jesus said, Forbid him not: for there is no man which shall do a miracle in my name, that can lightly speak evil of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he that is not against us is on our par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r whosoever shall give you a cup of water to drink in my name, because ye belong to Christ, verily I say unto you, he shall not lose his rewa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osoever shall offend one of these little ones that believe in me, it is better for him that a millstone were hanged about his neck, and he were cast into the se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thy hand offend thee, cut it off: it is better for thee to enter into life maimed, than having two hands to go into hell, into the fire that never shall be quenc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thy foot offend thee, cut it off: it is better for thee to enter halt into life, than having two feet to be cast into hell, into the fire that never shall be quench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thine eye offend thee, pluck it out: it is better for thee to enter into the kingdom of God with one eye, than having two eyes to be cast into hell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appeared unto them Elias with Moses: and they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every one shall be salted with fire, and every sacrifice shall be salted with sal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the salt have lost his saltness, wherewith will ye season it? Have salt in yourselves, and have peace one with an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eter answered and said to Jesus, Master, it is good for us to be here: and let us make three tabernacles; one for thee, and one for Moses, and one for Eli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wist not what to say; for they were sore afr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 cloud that overshadowed them: and a voice came out of the cloud, saying, This is my beloved Son: hea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uddenly, when they had looked round about, they saw no man any more, save Jesus only with themselve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2026-07-22T17:05:30Z</dcterms:created>
  <dcterms:modified xsi:type="dcterms:W3CDTF">2026-07-22T17:05:30Z</dcterms:modified>
  <dc:title>Bible.com.au: Mark 9:1-50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