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he charged them that they should tell no man what things they had seen, till the Son of man wer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at saying with themselves, questioning one with another what the rising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Why say the scribes that Elias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told them, Elias verily cometh first, and restoreth all things; and how it is written of the Son of man, that he must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as is indeed come, and they have done unto him whatsoever they listed,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to his disciples, he saw a great multitude about them, and the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people, when they beheld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 scribes,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and said, Master, I have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he taketh him, he teareth him: and he foameth, and gnasheth with his teeth, and pineth away: and I spake to thy disciples that they should cast him out; and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at there be some of them that stand here, which shall not taste of death, till they have seen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th him, and saith, O faithless generation, how long shall I be with you? how long shall I suffer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is it ago since this came unto him? And he said, Of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into the fire, and into the waters, to destroy him: but if thou canst do any 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unto him, If thou canst believe,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traightway the father of the child cried out, and said with tears, Lor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the people came running together, he rebuked the foul spirit, saying unto him, Thou dumb and deaf spirit, I charge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pirit cried, and rent him sore, and came out of him: and he was as one dead; insomuch that many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Why could not we cast hi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leadeth them up into an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forth by nothing, but by prayer and fas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into the hands of men, and they shall kill him; and after that he is killed, he shall rise the third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at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to Capernaum: and being in the house he asked them, What was it that ye disputed among yourselves by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by the way they had disputed among themselves, who should be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saith unto them, If any man desire to be first, the same shall be last of all,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child, and set him in the midst of them: and when he had taken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children in my name, receiveth me: and whosoever shall receive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hn answered him, saying, Master, we saw one casting out devils in thy name, and he followeth not us: and we forbad him, because he followeth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raiment became shining, exceeding white as snow; so as no fuller on earth can whit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racle in my name, that can lightly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on our p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in my name, because ye belong to Christ, verily I say unto you, he shall not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offend one of these little ones that believe in me, it is better for him that a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offend thee, cut it off: it is better for thee to enter into life maimed, than having two hands to go into hell, into the fire that never shall be quen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offend thee, cut it off: it is better for thee to enter halt into life, than having two feet to be cast into hell, into the fire that never shall be quenc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offend thee, pluck it out: it is better for thee to enter into the kingdom of God with one eye, than having two eyes to be cast into hell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as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 and every sacrifice shall be salted with sa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his saltness, wherewith will ye season it? Have salt in yourselves, and have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d and said to Jesus, Master, it is good for us to be here: and let us make three tabernacles; one for thee, and one for Moses, and one for El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say; for they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cloud that overshadowed them: and a voice came out of the cloud, saying, This is my beloved Son: hea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when they had looked round about, they saw no man any more, save Jesus only with themselv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2026-07-22T16:12:11Z</dcterms:created>
  <dcterms:modified xsi:type="dcterms:W3CDTF">2026-07-22T16:12:11Z</dcterms:modified>
  <dc:title>Bible.com.au: Mark 9:1-50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