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presProps" Target="presProps.xml"/>
  <Relationship Id="rId47" Type="http://schemas.openxmlformats.org/officeDocument/2006/relationships/viewProps" Target="viewProps.xml"/>
  <Relationship Id="rId4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3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k 4:1-4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He that hath ears to hear, let him hea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was alone, they that were about him with the twelve asked of him the parabl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Unto you it is given to know the mystery of the kingdom of God: but unto them that are without, all these things are done in parables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seeing they may see, and not perceive; and hearing they may hear, and not understand; lest at any time they should be converted, and their sins should be forgiven them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Know ye not this parable? and how then will ye know all parables?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ower soweth the wor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are they by the way side, where the word is sown; but when they have heard, Satan cometh immediately, and taketh away the word that was sown in their heart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are they likewise which are sown on stony ground; who, when they have heard the word, immediately receive it with gladness;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ve no root in themselves, and so endure but for a time: afterward, when affliction or persecution ariseth for the word’s sake, immediately they are offend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are they which are sown among thorns; such as hear the word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egan again to teach by the sea side: and there was gathered unto him a great multitude, so that he entered into a ship, and sat in the sea; and the whole multitude was by the sea on the lan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cares of this world, and the deceitfulness of riches, and the lusts of other things entering in, choke the word, and it becometh unfruitfu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are they which are sown on good ground; such as hear the word, and receive it, and bring forth fruit, some thirtyfold, some sixty, and some an hundre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Is a candle brought to be put under a bushel, or under a bed? and not to be set on a candlestick?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is nothing hid, which shall not be manifested; neither was any thing kept secret, but that it should come abroa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ny man have ears to hear, let him hear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Take heed what ye hear: with what measure ye mete, it shall be measured to you: and unto you that hear shall more be give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that hath, to him shall be given: and he that hath not, from him shall be taken even that which he hath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So is the kingdom of God, as if a man should cast seed into the ground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hould sleep, and rise night and day, and the seed should spring and grow up, he knoweth not how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earth bringeth forth fruit of herself; first the blade, then the ear, after that the full corn in the ea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aught them many things by parables, and said unto them in his doctrine,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e fruit is brought forth, immediately he putteth in the sickle, because the harvest is com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Whereunto shall we liken the kingdom of God? or with what comparison shall we compare it?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like a grain of mustard seed, which, when it is sown in the earth, is less than all the seeds that be in the earth: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it is sown, it groweth up, and becometh greater than all herbs, and shooteth out great branches; so that the fowls of the air may lodge under the shadow of it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th many such parables spake he the word unto them, as they were able to hear it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ithout a parable spake he not unto them: and when they were alone, he expounded all things to his disciple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ame day, when the even was come, he saith unto them, Let us pass over unto the other sid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had sent away the multitude, they took him even as he was in the ship. And there were also with him other little ships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arose a great storm of wind, and the waves beat into the ship, so that it was now full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was in the hinder part of the ship, asleep on a pillow: and they awake him, and say unto him, Master, carest thou not that we perish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ken; Behold, there went out a sower to sow: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arose, and rebuked the wind, and said unto the sea, Peace, be still. And the wind ceased, and there was a great calm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Why are ye so fearful? how is it that ye have no faith?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feared exceedingly, and said one to another, What manner of man is this, that even the wind and the sea obey him?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as he sowed, some fell by the way side, and the fowls of the air came and devoured it up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me fell on stony ground, where it had not much earth; and immediately it sprang up, because it had no depth of earth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the sun was up, it was scorched; and because it had no root, it withered aw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me fell among thorns, and the thorns grew up, and choked it, and it yielded no fru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ther fell on good ground, and did yield fruit that sprang up and increased; and brought forth, some thirty, and some sixty, and some an hundr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4">
  <a:themeElements>
    <a:clrScheme name="Theme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2026-07-13T12:17:17Z</dcterms:created>
  <dcterms:modified xsi:type="dcterms:W3CDTF">2026-07-13T12:17:17Z</dcterms:modified>
  <dc:title>Bible.com.au: Mark 4:1-41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