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o his disciples, that a small ship should wait on him because of the multitude, lest they should thro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insomuch that they pressed upon him for to touch him, as many as had plagu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nclean spirits, when they saw him, fell down before him, and cried, saying, Thou art the So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raitly charged them that they should not make him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oeth up into a mountain, and calleth unto him whom he would: and they came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ordained twelve, that they should be with him, and that he might send them forth to p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power to heal sicknesses, and to cast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he surnamed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mes the son of Zebedee, and John the brother of James; and he surnamed them Boanerges, which is, The sons of thun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drew, and Philip, and Bartholomew, and Matthew, and Thomas, and James the son of Alphaeus, and Thaddaeus, and Simon the Canaa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gain into the synagogue; and there was a man there which had a withered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ich also betrayed him: and they went into an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ultitude cometh together again, so that they could not so much as eat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is friends heard of it, they went out to lay hold on him: for they said, He is beside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cribes which came down from Jerusalem said, He hath Beelzebub, and by the prince of the devils casteth he out dev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them unto him, and said unto them in parables, How can Satan cast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 kingdom be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house be divided against itself, that house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rise up against himself, and be divided, he cannot stand, but hath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an can enter into a strong man’s house, and spoil his goods, except he will first bind the strong man; and then he will spoil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All sins shall be forgiven unto the sons of men, and blasphemies wherewith soever they shall blasphe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atched him, whether he would heal him on the sabbath day; that they might accus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that shall blaspheme against the Holy Ghost hath never forgiveness, but is in danger of eternal dam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said, He hath an unclean spir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came then his brethren and his mother, and, standing without, sent unto him, calling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sat about him, and they said unto him, Behold, thy mother and thy brethren without seek for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answered them, saying, Who is my mother, or my breth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looked round about on them which sat about him, and said, Behold my mother and my breth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shall do the will of God, the same is my brother, and my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th unto the man which had the withered hand, Stand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th unto them, Is it lawful to do good on the sabbath days, or to do evil? to save life, or to kill? But they held their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looked round about on them with anger, being grieved for the hardness of their hearts, he saith unto the man, Stretch forth thine hand. And he stretched it out: and his hand was restored whole as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harisees went forth, and straightway took counsel with the Herodians against him, how they might destro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withdrew himself with his disciples to the sea: and a great multitude from Galilee followed him, and from Judæ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Jerusalem, and from Idumaea, and from beyond Jordan; and they about Tyre and Sidon, a great multitude, when they had heard what great things he did, came unto hi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Mark 3:1-35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